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2" r:id="rId4"/>
    <p:sldId id="263" r:id="rId5"/>
    <p:sldId id="264" r:id="rId6"/>
    <p:sldId id="265" r:id="rId7"/>
    <p:sldId id="266" r:id="rId8"/>
    <p:sldId id="267" r:id="rId9"/>
    <p:sldId id="268" r:id="rId10"/>
    <p:sldId id="269" r:id="rId11"/>
    <p:sldId id="271" r:id="rId12"/>
    <p:sldId id="270" r:id="rId13"/>
    <p:sldId id="272"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p:scale>
          <a:sx n="60" d="100"/>
          <a:sy n="60" d="100"/>
        </p:scale>
        <p:origin x="246"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9A76F7-49DF-4C0E-9C3E-403B88DE64F5}" type="doc">
      <dgm:prSet loTypeId="urn:microsoft.com/office/officeart/2008/layout/LinedList" loCatId="list" qsTypeId="urn:microsoft.com/office/officeart/2005/8/quickstyle/simple5" qsCatId="simple" csTypeId="urn:microsoft.com/office/officeart/2005/8/colors/colorful2" csCatId="colorful"/>
      <dgm:spPr/>
      <dgm:t>
        <a:bodyPr/>
        <a:lstStyle/>
        <a:p>
          <a:endParaRPr lang="en-US"/>
        </a:p>
      </dgm:t>
    </dgm:pt>
    <dgm:pt modelId="{B6603BF9-E490-4E1E-B0BB-194AB0C6C7DD}">
      <dgm:prSet/>
      <dgm:spPr/>
      <dgm:t>
        <a:bodyPr/>
        <a:lstStyle/>
        <a:p>
          <a:r>
            <a:rPr lang="en-IN" b="1"/>
            <a:t>ABC Gym</a:t>
          </a:r>
          <a:endParaRPr lang="en-US"/>
        </a:p>
      </dgm:t>
    </dgm:pt>
    <dgm:pt modelId="{E3A1885E-168B-46D6-847C-B288607BA46B}" type="parTrans" cxnId="{597F9D6C-2828-4E93-863F-DD230552E15D}">
      <dgm:prSet/>
      <dgm:spPr/>
      <dgm:t>
        <a:bodyPr/>
        <a:lstStyle/>
        <a:p>
          <a:endParaRPr lang="en-US"/>
        </a:p>
      </dgm:t>
    </dgm:pt>
    <dgm:pt modelId="{CEE2B394-3A05-413C-9CE2-72F7742806E0}" type="sibTrans" cxnId="{597F9D6C-2828-4E93-863F-DD230552E15D}">
      <dgm:prSet/>
      <dgm:spPr/>
      <dgm:t>
        <a:bodyPr/>
        <a:lstStyle/>
        <a:p>
          <a:endParaRPr lang="en-US"/>
        </a:p>
      </dgm:t>
    </dgm:pt>
    <dgm:pt modelId="{780DED98-0E8A-4A89-BE79-45AE6B6F7CEC}">
      <dgm:prSet/>
      <dgm:spPr/>
      <dgm:t>
        <a:bodyPr/>
        <a:lstStyle/>
        <a:p>
          <a:r>
            <a:rPr lang="en-US"/>
            <a:t>An American chain international co-ed fitness centre</a:t>
          </a:r>
        </a:p>
      </dgm:t>
    </dgm:pt>
    <dgm:pt modelId="{C0F128F2-3664-4C9C-B795-487920B36710}" type="parTrans" cxnId="{13BA5648-1D13-42BE-85DF-6429A7318556}">
      <dgm:prSet/>
      <dgm:spPr/>
      <dgm:t>
        <a:bodyPr/>
        <a:lstStyle/>
        <a:p>
          <a:endParaRPr lang="en-US"/>
        </a:p>
      </dgm:t>
    </dgm:pt>
    <dgm:pt modelId="{6FB3E329-FAC4-46E0-B22C-6CD04152FC2C}" type="sibTrans" cxnId="{13BA5648-1D13-42BE-85DF-6429A7318556}">
      <dgm:prSet/>
      <dgm:spPr/>
      <dgm:t>
        <a:bodyPr/>
        <a:lstStyle/>
        <a:p>
          <a:endParaRPr lang="en-US"/>
        </a:p>
      </dgm:t>
    </dgm:pt>
    <dgm:pt modelId="{1C0BF910-42FD-4A13-9BD6-18503BFB9C19}">
      <dgm:prSet/>
      <dgm:spPr/>
      <dgm:t>
        <a:bodyPr/>
        <a:lstStyle/>
        <a:p>
          <a:r>
            <a:rPr lang="en-US"/>
            <a:t>Branches are located all over the world</a:t>
          </a:r>
        </a:p>
      </dgm:t>
    </dgm:pt>
    <dgm:pt modelId="{68257F5F-CB60-463A-889C-57F5B4AE72DC}" type="parTrans" cxnId="{A73D66B6-65CC-4BC4-968B-622B403E8D6B}">
      <dgm:prSet/>
      <dgm:spPr/>
      <dgm:t>
        <a:bodyPr/>
        <a:lstStyle/>
        <a:p>
          <a:endParaRPr lang="en-US"/>
        </a:p>
      </dgm:t>
    </dgm:pt>
    <dgm:pt modelId="{0AFF2274-2A6C-49C0-BCE6-25691D5198C4}" type="sibTrans" cxnId="{A73D66B6-65CC-4BC4-968B-622B403E8D6B}">
      <dgm:prSet/>
      <dgm:spPr/>
      <dgm:t>
        <a:bodyPr/>
        <a:lstStyle/>
        <a:p>
          <a:endParaRPr lang="en-US"/>
        </a:p>
      </dgm:t>
    </dgm:pt>
    <dgm:pt modelId="{5628DDBF-C664-4457-9B98-B93BC1A11569}">
      <dgm:prSet/>
      <dgm:spPr/>
      <dgm:t>
        <a:bodyPr/>
        <a:lstStyle/>
        <a:p>
          <a:r>
            <a:rPr lang="en-US"/>
            <a:t>Wants to open a branch in Bangalore, India</a:t>
          </a:r>
        </a:p>
      </dgm:t>
    </dgm:pt>
    <dgm:pt modelId="{DB17A128-B451-4729-A81A-CD05E279DF4A}" type="parTrans" cxnId="{65F6F398-9CDF-4F73-A3D2-CB938941003D}">
      <dgm:prSet/>
      <dgm:spPr/>
      <dgm:t>
        <a:bodyPr/>
        <a:lstStyle/>
        <a:p>
          <a:endParaRPr lang="en-US"/>
        </a:p>
      </dgm:t>
    </dgm:pt>
    <dgm:pt modelId="{DC7D524C-9DCF-4B21-9DD3-AE166C67ACF8}" type="sibTrans" cxnId="{65F6F398-9CDF-4F73-A3D2-CB938941003D}">
      <dgm:prSet/>
      <dgm:spPr/>
      <dgm:t>
        <a:bodyPr/>
        <a:lstStyle/>
        <a:p>
          <a:endParaRPr lang="en-US"/>
        </a:p>
      </dgm:t>
    </dgm:pt>
    <dgm:pt modelId="{FB2CF14F-7CE9-4D49-A6B9-75F94EB7D07A}" type="pres">
      <dgm:prSet presAssocID="{ED9A76F7-49DF-4C0E-9C3E-403B88DE64F5}" presName="vert0" presStyleCnt="0">
        <dgm:presLayoutVars>
          <dgm:dir/>
          <dgm:animOne val="branch"/>
          <dgm:animLvl val="lvl"/>
        </dgm:presLayoutVars>
      </dgm:prSet>
      <dgm:spPr/>
    </dgm:pt>
    <dgm:pt modelId="{714F0D29-32B2-4CA5-92F5-FFE4BC1779BD}" type="pres">
      <dgm:prSet presAssocID="{B6603BF9-E490-4E1E-B0BB-194AB0C6C7DD}" presName="thickLine" presStyleLbl="alignNode1" presStyleIdx="0" presStyleCnt="1"/>
      <dgm:spPr/>
    </dgm:pt>
    <dgm:pt modelId="{8BEB8255-B65B-4492-BE5B-54AB59E165EB}" type="pres">
      <dgm:prSet presAssocID="{B6603BF9-E490-4E1E-B0BB-194AB0C6C7DD}" presName="horz1" presStyleCnt="0"/>
      <dgm:spPr/>
    </dgm:pt>
    <dgm:pt modelId="{71BEBB88-6863-49B9-8173-527EE6D929BA}" type="pres">
      <dgm:prSet presAssocID="{B6603BF9-E490-4E1E-B0BB-194AB0C6C7DD}" presName="tx1" presStyleLbl="revTx" presStyleIdx="0" presStyleCnt="4"/>
      <dgm:spPr/>
    </dgm:pt>
    <dgm:pt modelId="{AB3EF782-4F86-4AF1-B9E4-069AA8D52753}" type="pres">
      <dgm:prSet presAssocID="{B6603BF9-E490-4E1E-B0BB-194AB0C6C7DD}" presName="vert1" presStyleCnt="0"/>
      <dgm:spPr/>
    </dgm:pt>
    <dgm:pt modelId="{0B559039-144E-4F9C-8335-5FC1059F9FE5}" type="pres">
      <dgm:prSet presAssocID="{780DED98-0E8A-4A89-BE79-45AE6B6F7CEC}" presName="vertSpace2a" presStyleCnt="0"/>
      <dgm:spPr/>
    </dgm:pt>
    <dgm:pt modelId="{AC026E1B-6FF3-4209-A3C7-CBCB6B610E98}" type="pres">
      <dgm:prSet presAssocID="{780DED98-0E8A-4A89-BE79-45AE6B6F7CEC}" presName="horz2" presStyleCnt="0"/>
      <dgm:spPr/>
    </dgm:pt>
    <dgm:pt modelId="{FF271202-A3FE-444C-84A9-6B7866E176F2}" type="pres">
      <dgm:prSet presAssocID="{780DED98-0E8A-4A89-BE79-45AE6B6F7CEC}" presName="horzSpace2" presStyleCnt="0"/>
      <dgm:spPr/>
    </dgm:pt>
    <dgm:pt modelId="{67B4F4CA-DEE8-4CC2-AE0B-FCC77E0D83F1}" type="pres">
      <dgm:prSet presAssocID="{780DED98-0E8A-4A89-BE79-45AE6B6F7CEC}" presName="tx2" presStyleLbl="revTx" presStyleIdx="1" presStyleCnt="4"/>
      <dgm:spPr/>
    </dgm:pt>
    <dgm:pt modelId="{31D326E7-5F84-4807-83C9-A3E1317627AF}" type="pres">
      <dgm:prSet presAssocID="{780DED98-0E8A-4A89-BE79-45AE6B6F7CEC}" presName="vert2" presStyleCnt="0"/>
      <dgm:spPr/>
    </dgm:pt>
    <dgm:pt modelId="{FA240E7A-6C21-4E1B-97D4-6F2FCC53EE0A}" type="pres">
      <dgm:prSet presAssocID="{780DED98-0E8A-4A89-BE79-45AE6B6F7CEC}" presName="thinLine2b" presStyleLbl="callout" presStyleIdx="0" presStyleCnt="3"/>
      <dgm:spPr/>
    </dgm:pt>
    <dgm:pt modelId="{A8F938EB-4A91-46C5-A8DF-15226D608CAA}" type="pres">
      <dgm:prSet presAssocID="{780DED98-0E8A-4A89-BE79-45AE6B6F7CEC}" presName="vertSpace2b" presStyleCnt="0"/>
      <dgm:spPr/>
    </dgm:pt>
    <dgm:pt modelId="{21A3EA10-47FD-45FF-95FF-54906F13994E}" type="pres">
      <dgm:prSet presAssocID="{1C0BF910-42FD-4A13-9BD6-18503BFB9C19}" presName="horz2" presStyleCnt="0"/>
      <dgm:spPr/>
    </dgm:pt>
    <dgm:pt modelId="{05154CA7-7FB6-4FC8-A485-01FE8609D994}" type="pres">
      <dgm:prSet presAssocID="{1C0BF910-42FD-4A13-9BD6-18503BFB9C19}" presName="horzSpace2" presStyleCnt="0"/>
      <dgm:spPr/>
    </dgm:pt>
    <dgm:pt modelId="{0EB94A61-76E7-40CF-B719-D951E20D6EEE}" type="pres">
      <dgm:prSet presAssocID="{1C0BF910-42FD-4A13-9BD6-18503BFB9C19}" presName="tx2" presStyleLbl="revTx" presStyleIdx="2" presStyleCnt="4"/>
      <dgm:spPr/>
    </dgm:pt>
    <dgm:pt modelId="{790AF31B-237C-4ED6-90A1-C7F7DC479697}" type="pres">
      <dgm:prSet presAssocID="{1C0BF910-42FD-4A13-9BD6-18503BFB9C19}" presName="vert2" presStyleCnt="0"/>
      <dgm:spPr/>
    </dgm:pt>
    <dgm:pt modelId="{F7510110-89FF-4451-8673-AA453C61A139}" type="pres">
      <dgm:prSet presAssocID="{1C0BF910-42FD-4A13-9BD6-18503BFB9C19}" presName="thinLine2b" presStyleLbl="callout" presStyleIdx="1" presStyleCnt="3"/>
      <dgm:spPr/>
    </dgm:pt>
    <dgm:pt modelId="{4D532DDB-D2D0-4C7F-8CFD-57DB55E3F28A}" type="pres">
      <dgm:prSet presAssocID="{1C0BF910-42FD-4A13-9BD6-18503BFB9C19}" presName="vertSpace2b" presStyleCnt="0"/>
      <dgm:spPr/>
    </dgm:pt>
    <dgm:pt modelId="{D117FF68-B941-4C94-A2C3-E3874D1CB8DA}" type="pres">
      <dgm:prSet presAssocID="{5628DDBF-C664-4457-9B98-B93BC1A11569}" presName="horz2" presStyleCnt="0"/>
      <dgm:spPr/>
    </dgm:pt>
    <dgm:pt modelId="{DD734B23-FFEE-4CEE-8535-8E132422F44C}" type="pres">
      <dgm:prSet presAssocID="{5628DDBF-C664-4457-9B98-B93BC1A11569}" presName="horzSpace2" presStyleCnt="0"/>
      <dgm:spPr/>
    </dgm:pt>
    <dgm:pt modelId="{4D12053D-3915-4251-A48D-B56BCB5E6718}" type="pres">
      <dgm:prSet presAssocID="{5628DDBF-C664-4457-9B98-B93BC1A11569}" presName="tx2" presStyleLbl="revTx" presStyleIdx="3" presStyleCnt="4"/>
      <dgm:spPr/>
    </dgm:pt>
    <dgm:pt modelId="{1B4C14A0-4F0F-4144-83FA-D32966726D8E}" type="pres">
      <dgm:prSet presAssocID="{5628DDBF-C664-4457-9B98-B93BC1A11569}" presName="vert2" presStyleCnt="0"/>
      <dgm:spPr/>
    </dgm:pt>
    <dgm:pt modelId="{05605989-2525-4768-8C28-46022B631B05}" type="pres">
      <dgm:prSet presAssocID="{5628DDBF-C664-4457-9B98-B93BC1A11569}" presName="thinLine2b" presStyleLbl="callout" presStyleIdx="2" presStyleCnt="3"/>
      <dgm:spPr/>
    </dgm:pt>
    <dgm:pt modelId="{E8423559-1F03-4615-B355-30EC6BC02FB6}" type="pres">
      <dgm:prSet presAssocID="{5628DDBF-C664-4457-9B98-B93BC1A11569}" presName="vertSpace2b" presStyleCnt="0"/>
      <dgm:spPr/>
    </dgm:pt>
  </dgm:ptLst>
  <dgm:cxnLst>
    <dgm:cxn modelId="{2E42051C-B193-47FF-A844-0E18BC5E04E7}" type="presOf" srcId="{ED9A76F7-49DF-4C0E-9C3E-403B88DE64F5}" destId="{FB2CF14F-7CE9-4D49-A6B9-75F94EB7D07A}" srcOrd="0" destOrd="0" presId="urn:microsoft.com/office/officeart/2008/layout/LinedList"/>
    <dgm:cxn modelId="{79618332-F8E4-49B6-89A3-565BB7E8B7A0}" type="presOf" srcId="{B6603BF9-E490-4E1E-B0BB-194AB0C6C7DD}" destId="{71BEBB88-6863-49B9-8173-527EE6D929BA}" srcOrd="0" destOrd="0" presId="urn:microsoft.com/office/officeart/2008/layout/LinedList"/>
    <dgm:cxn modelId="{13BA5648-1D13-42BE-85DF-6429A7318556}" srcId="{B6603BF9-E490-4E1E-B0BB-194AB0C6C7DD}" destId="{780DED98-0E8A-4A89-BE79-45AE6B6F7CEC}" srcOrd="0" destOrd="0" parTransId="{C0F128F2-3664-4C9C-B795-487920B36710}" sibTransId="{6FB3E329-FAC4-46E0-B22C-6CD04152FC2C}"/>
    <dgm:cxn modelId="{704AC14A-787F-43E7-96EC-7886FE34116E}" type="presOf" srcId="{1C0BF910-42FD-4A13-9BD6-18503BFB9C19}" destId="{0EB94A61-76E7-40CF-B719-D951E20D6EEE}" srcOrd="0" destOrd="0" presId="urn:microsoft.com/office/officeart/2008/layout/LinedList"/>
    <dgm:cxn modelId="{597F9D6C-2828-4E93-863F-DD230552E15D}" srcId="{ED9A76F7-49DF-4C0E-9C3E-403B88DE64F5}" destId="{B6603BF9-E490-4E1E-B0BB-194AB0C6C7DD}" srcOrd="0" destOrd="0" parTransId="{E3A1885E-168B-46D6-847C-B288607BA46B}" sibTransId="{CEE2B394-3A05-413C-9CE2-72F7742806E0}"/>
    <dgm:cxn modelId="{13F74F7D-C569-4E64-8308-DA7C5A0A62CE}" type="presOf" srcId="{780DED98-0E8A-4A89-BE79-45AE6B6F7CEC}" destId="{67B4F4CA-DEE8-4CC2-AE0B-FCC77E0D83F1}" srcOrd="0" destOrd="0" presId="urn:microsoft.com/office/officeart/2008/layout/LinedList"/>
    <dgm:cxn modelId="{65F6F398-9CDF-4F73-A3D2-CB938941003D}" srcId="{B6603BF9-E490-4E1E-B0BB-194AB0C6C7DD}" destId="{5628DDBF-C664-4457-9B98-B93BC1A11569}" srcOrd="2" destOrd="0" parTransId="{DB17A128-B451-4729-A81A-CD05E279DF4A}" sibTransId="{DC7D524C-9DCF-4B21-9DD3-AE166C67ACF8}"/>
    <dgm:cxn modelId="{A73D66B6-65CC-4BC4-968B-622B403E8D6B}" srcId="{B6603BF9-E490-4E1E-B0BB-194AB0C6C7DD}" destId="{1C0BF910-42FD-4A13-9BD6-18503BFB9C19}" srcOrd="1" destOrd="0" parTransId="{68257F5F-CB60-463A-889C-57F5B4AE72DC}" sibTransId="{0AFF2274-2A6C-49C0-BCE6-25691D5198C4}"/>
    <dgm:cxn modelId="{A5EE1FE2-BE2F-4BEA-950A-24ABF5E17390}" type="presOf" srcId="{5628DDBF-C664-4457-9B98-B93BC1A11569}" destId="{4D12053D-3915-4251-A48D-B56BCB5E6718}" srcOrd="0" destOrd="0" presId="urn:microsoft.com/office/officeart/2008/layout/LinedList"/>
    <dgm:cxn modelId="{0C8DA70F-7AC3-4085-A3AD-844E9054D11B}" type="presParOf" srcId="{FB2CF14F-7CE9-4D49-A6B9-75F94EB7D07A}" destId="{714F0D29-32B2-4CA5-92F5-FFE4BC1779BD}" srcOrd="0" destOrd="0" presId="urn:microsoft.com/office/officeart/2008/layout/LinedList"/>
    <dgm:cxn modelId="{603B0D74-20DD-490F-B2E4-8BAFBD77D3A4}" type="presParOf" srcId="{FB2CF14F-7CE9-4D49-A6B9-75F94EB7D07A}" destId="{8BEB8255-B65B-4492-BE5B-54AB59E165EB}" srcOrd="1" destOrd="0" presId="urn:microsoft.com/office/officeart/2008/layout/LinedList"/>
    <dgm:cxn modelId="{66850BEB-7705-4710-BF90-8DC9AD79FF40}" type="presParOf" srcId="{8BEB8255-B65B-4492-BE5B-54AB59E165EB}" destId="{71BEBB88-6863-49B9-8173-527EE6D929BA}" srcOrd="0" destOrd="0" presId="urn:microsoft.com/office/officeart/2008/layout/LinedList"/>
    <dgm:cxn modelId="{988F58C7-E39F-48D3-902B-64C3DCFEF800}" type="presParOf" srcId="{8BEB8255-B65B-4492-BE5B-54AB59E165EB}" destId="{AB3EF782-4F86-4AF1-B9E4-069AA8D52753}" srcOrd="1" destOrd="0" presId="urn:microsoft.com/office/officeart/2008/layout/LinedList"/>
    <dgm:cxn modelId="{1435A5A6-C53A-437F-8A45-82D8AC3F4418}" type="presParOf" srcId="{AB3EF782-4F86-4AF1-B9E4-069AA8D52753}" destId="{0B559039-144E-4F9C-8335-5FC1059F9FE5}" srcOrd="0" destOrd="0" presId="urn:microsoft.com/office/officeart/2008/layout/LinedList"/>
    <dgm:cxn modelId="{4A2FAC67-5CD9-444C-AEC0-273EEE041475}" type="presParOf" srcId="{AB3EF782-4F86-4AF1-B9E4-069AA8D52753}" destId="{AC026E1B-6FF3-4209-A3C7-CBCB6B610E98}" srcOrd="1" destOrd="0" presId="urn:microsoft.com/office/officeart/2008/layout/LinedList"/>
    <dgm:cxn modelId="{C5A99104-9377-404E-AB0A-66EA6E34D41A}" type="presParOf" srcId="{AC026E1B-6FF3-4209-A3C7-CBCB6B610E98}" destId="{FF271202-A3FE-444C-84A9-6B7866E176F2}" srcOrd="0" destOrd="0" presId="urn:microsoft.com/office/officeart/2008/layout/LinedList"/>
    <dgm:cxn modelId="{19A3C356-EB01-4D44-A9A6-066C739A0006}" type="presParOf" srcId="{AC026E1B-6FF3-4209-A3C7-CBCB6B610E98}" destId="{67B4F4CA-DEE8-4CC2-AE0B-FCC77E0D83F1}" srcOrd="1" destOrd="0" presId="urn:microsoft.com/office/officeart/2008/layout/LinedList"/>
    <dgm:cxn modelId="{81467D5E-D6DB-41D9-A4C5-6FC9D121E25F}" type="presParOf" srcId="{AC026E1B-6FF3-4209-A3C7-CBCB6B610E98}" destId="{31D326E7-5F84-4807-83C9-A3E1317627AF}" srcOrd="2" destOrd="0" presId="urn:microsoft.com/office/officeart/2008/layout/LinedList"/>
    <dgm:cxn modelId="{49D0ED7E-3C2A-4AC6-8728-CAE141C4A9B2}" type="presParOf" srcId="{AB3EF782-4F86-4AF1-B9E4-069AA8D52753}" destId="{FA240E7A-6C21-4E1B-97D4-6F2FCC53EE0A}" srcOrd="2" destOrd="0" presId="urn:microsoft.com/office/officeart/2008/layout/LinedList"/>
    <dgm:cxn modelId="{E4D2CAD4-A73E-477C-905B-BC365196C8D3}" type="presParOf" srcId="{AB3EF782-4F86-4AF1-B9E4-069AA8D52753}" destId="{A8F938EB-4A91-46C5-A8DF-15226D608CAA}" srcOrd="3" destOrd="0" presId="urn:microsoft.com/office/officeart/2008/layout/LinedList"/>
    <dgm:cxn modelId="{97815FB8-D9AB-4882-85CD-2BB40D46DAAD}" type="presParOf" srcId="{AB3EF782-4F86-4AF1-B9E4-069AA8D52753}" destId="{21A3EA10-47FD-45FF-95FF-54906F13994E}" srcOrd="4" destOrd="0" presId="urn:microsoft.com/office/officeart/2008/layout/LinedList"/>
    <dgm:cxn modelId="{8A793984-DE62-477D-AC6F-8939A9B80104}" type="presParOf" srcId="{21A3EA10-47FD-45FF-95FF-54906F13994E}" destId="{05154CA7-7FB6-4FC8-A485-01FE8609D994}" srcOrd="0" destOrd="0" presId="urn:microsoft.com/office/officeart/2008/layout/LinedList"/>
    <dgm:cxn modelId="{95BF0BEE-5E1D-4B66-9391-35A9619F2B4F}" type="presParOf" srcId="{21A3EA10-47FD-45FF-95FF-54906F13994E}" destId="{0EB94A61-76E7-40CF-B719-D951E20D6EEE}" srcOrd="1" destOrd="0" presId="urn:microsoft.com/office/officeart/2008/layout/LinedList"/>
    <dgm:cxn modelId="{533B6AFD-1FF2-447E-9EF2-676479A3CE42}" type="presParOf" srcId="{21A3EA10-47FD-45FF-95FF-54906F13994E}" destId="{790AF31B-237C-4ED6-90A1-C7F7DC479697}" srcOrd="2" destOrd="0" presId="urn:microsoft.com/office/officeart/2008/layout/LinedList"/>
    <dgm:cxn modelId="{1F7DB4E0-BB79-4197-8A8C-365556A61B01}" type="presParOf" srcId="{AB3EF782-4F86-4AF1-B9E4-069AA8D52753}" destId="{F7510110-89FF-4451-8673-AA453C61A139}" srcOrd="5" destOrd="0" presId="urn:microsoft.com/office/officeart/2008/layout/LinedList"/>
    <dgm:cxn modelId="{2F8CAFE5-9B67-4CFA-B71C-C82C8E161DA9}" type="presParOf" srcId="{AB3EF782-4F86-4AF1-B9E4-069AA8D52753}" destId="{4D532DDB-D2D0-4C7F-8CFD-57DB55E3F28A}" srcOrd="6" destOrd="0" presId="urn:microsoft.com/office/officeart/2008/layout/LinedList"/>
    <dgm:cxn modelId="{C9806AFB-1C72-4CAA-AB2B-0604C9F31824}" type="presParOf" srcId="{AB3EF782-4F86-4AF1-B9E4-069AA8D52753}" destId="{D117FF68-B941-4C94-A2C3-E3874D1CB8DA}" srcOrd="7" destOrd="0" presId="urn:microsoft.com/office/officeart/2008/layout/LinedList"/>
    <dgm:cxn modelId="{D7090BF5-45C9-43F2-9A7B-EFF31DFE149E}" type="presParOf" srcId="{D117FF68-B941-4C94-A2C3-E3874D1CB8DA}" destId="{DD734B23-FFEE-4CEE-8535-8E132422F44C}" srcOrd="0" destOrd="0" presId="urn:microsoft.com/office/officeart/2008/layout/LinedList"/>
    <dgm:cxn modelId="{DD313515-9438-415E-8589-5A842FD479E7}" type="presParOf" srcId="{D117FF68-B941-4C94-A2C3-E3874D1CB8DA}" destId="{4D12053D-3915-4251-A48D-B56BCB5E6718}" srcOrd="1" destOrd="0" presId="urn:microsoft.com/office/officeart/2008/layout/LinedList"/>
    <dgm:cxn modelId="{8A7A5959-6345-4DE9-8576-1D37AF87F3E3}" type="presParOf" srcId="{D117FF68-B941-4C94-A2C3-E3874D1CB8DA}" destId="{1B4C14A0-4F0F-4144-83FA-D32966726D8E}" srcOrd="2" destOrd="0" presId="urn:microsoft.com/office/officeart/2008/layout/LinedList"/>
    <dgm:cxn modelId="{9DEA2C39-7311-4079-AF73-39830ADD67B8}" type="presParOf" srcId="{AB3EF782-4F86-4AF1-B9E4-069AA8D52753}" destId="{05605989-2525-4768-8C28-46022B631B05}" srcOrd="8" destOrd="0" presId="urn:microsoft.com/office/officeart/2008/layout/LinedList"/>
    <dgm:cxn modelId="{98E3D229-E54B-446E-AEC5-1A3C774EE73D}" type="presParOf" srcId="{AB3EF782-4F86-4AF1-B9E4-069AA8D52753}" destId="{E8423559-1F03-4615-B355-30EC6BC02FB6}"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230F69-20D9-49FD-A9E5-18AE6204030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F7D2006-DAF0-4D79-ACC7-624347875F1A}">
      <dgm:prSet/>
      <dgm:spPr/>
      <dgm:t>
        <a:bodyPr/>
        <a:lstStyle/>
        <a:p>
          <a:pPr>
            <a:lnSpc>
              <a:spcPct val="100000"/>
            </a:lnSpc>
            <a:defRPr cap="all"/>
          </a:pPr>
          <a:r>
            <a:rPr lang="en-US" b="1"/>
            <a:t>• Bangalore Population</a:t>
          </a:r>
          <a:endParaRPr lang="en-US"/>
        </a:p>
      </dgm:t>
    </dgm:pt>
    <dgm:pt modelId="{E29FD71C-611F-4375-9D31-52E44C894496}" type="parTrans" cxnId="{76762D7A-78D3-46E3-990F-534575AED100}">
      <dgm:prSet/>
      <dgm:spPr/>
      <dgm:t>
        <a:bodyPr/>
        <a:lstStyle/>
        <a:p>
          <a:endParaRPr lang="en-US"/>
        </a:p>
      </dgm:t>
    </dgm:pt>
    <dgm:pt modelId="{B4E7C359-A3EF-4168-9781-70F905A3B90E}" type="sibTrans" cxnId="{76762D7A-78D3-46E3-990F-534575AED100}">
      <dgm:prSet/>
      <dgm:spPr/>
      <dgm:t>
        <a:bodyPr/>
        <a:lstStyle/>
        <a:p>
          <a:pPr>
            <a:lnSpc>
              <a:spcPct val="100000"/>
            </a:lnSpc>
          </a:pPr>
          <a:endParaRPr lang="en-US"/>
        </a:p>
      </dgm:t>
    </dgm:pt>
    <dgm:pt modelId="{901913C2-1325-42B6-92D1-0DD1708EF506}">
      <dgm:prSet/>
      <dgm:spPr/>
      <dgm:t>
        <a:bodyPr/>
        <a:lstStyle/>
        <a:p>
          <a:pPr>
            <a:lnSpc>
              <a:spcPct val="100000"/>
            </a:lnSpc>
            <a:defRPr cap="all"/>
          </a:pPr>
          <a:r>
            <a:rPr lang="en-US" b="1"/>
            <a:t>• Bangalore City Demographics</a:t>
          </a:r>
          <a:endParaRPr lang="en-US"/>
        </a:p>
      </dgm:t>
    </dgm:pt>
    <dgm:pt modelId="{901C1C9A-90E5-4D25-ABEE-EA0E16F6D007}" type="parTrans" cxnId="{F4020BCE-CD79-46E5-8BDD-D0F38AD074C3}">
      <dgm:prSet/>
      <dgm:spPr/>
      <dgm:t>
        <a:bodyPr/>
        <a:lstStyle/>
        <a:p>
          <a:endParaRPr lang="en-US"/>
        </a:p>
      </dgm:t>
    </dgm:pt>
    <dgm:pt modelId="{4516C119-8991-4830-BCC5-7DAFFCB97C35}" type="sibTrans" cxnId="{F4020BCE-CD79-46E5-8BDD-D0F38AD074C3}">
      <dgm:prSet/>
      <dgm:spPr/>
      <dgm:t>
        <a:bodyPr/>
        <a:lstStyle/>
        <a:p>
          <a:pPr>
            <a:lnSpc>
              <a:spcPct val="100000"/>
            </a:lnSpc>
          </a:pPr>
          <a:endParaRPr lang="en-US"/>
        </a:p>
      </dgm:t>
    </dgm:pt>
    <dgm:pt modelId="{E0B82DBB-BECA-4D3F-8245-EF263BFEDDFC}">
      <dgm:prSet/>
      <dgm:spPr/>
      <dgm:t>
        <a:bodyPr/>
        <a:lstStyle/>
        <a:p>
          <a:pPr>
            <a:lnSpc>
              <a:spcPct val="100000"/>
            </a:lnSpc>
            <a:defRPr cap="all"/>
          </a:pPr>
          <a:r>
            <a:rPr lang="en-US" b="1"/>
            <a:t>• Is there any office or commercial place nearby?</a:t>
          </a:r>
          <a:endParaRPr lang="en-US"/>
        </a:p>
      </dgm:t>
    </dgm:pt>
    <dgm:pt modelId="{F10A7DAE-C805-440F-B60F-28E1D3F9565D}" type="parTrans" cxnId="{D6C2C2CC-1258-40C1-A900-CCE695FD132A}">
      <dgm:prSet/>
      <dgm:spPr/>
      <dgm:t>
        <a:bodyPr/>
        <a:lstStyle/>
        <a:p>
          <a:endParaRPr lang="en-US"/>
        </a:p>
      </dgm:t>
    </dgm:pt>
    <dgm:pt modelId="{C64B29B0-4E78-4C52-B052-2811FB645225}" type="sibTrans" cxnId="{D6C2C2CC-1258-40C1-A900-CCE695FD132A}">
      <dgm:prSet/>
      <dgm:spPr/>
      <dgm:t>
        <a:bodyPr/>
        <a:lstStyle/>
        <a:p>
          <a:pPr>
            <a:lnSpc>
              <a:spcPct val="100000"/>
            </a:lnSpc>
          </a:pPr>
          <a:endParaRPr lang="en-US"/>
        </a:p>
      </dgm:t>
    </dgm:pt>
    <dgm:pt modelId="{782270FD-A952-4E31-AA43-C0DCEAFDC9D7}">
      <dgm:prSet/>
      <dgm:spPr/>
      <dgm:t>
        <a:bodyPr/>
        <a:lstStyle/>
        <a:p>
          <a:pPr>
            <a:lnSpc>
              <a:spcPct val="100000"/>
            </a:lnSpc>
            <a:defRPr cap="all"/>
          </a:pPr>
          <a:r>
            <a:rPr lang="en-US" b="1"/>
            <a:t>• Is there any Park or Playground nearby?</a:t>
          </a:r>
          <a:endParaRPr lang="en-US"/>
        </a:p>
      </dgm:t>
    </dgm:pt>
    <dgm:pt modelId="{0AFE8CBA-66AA-4180-B308-B57558E4AD5F}" type="parTrans" cxnId="{027AF5D7-D065-4DBF-AF35-167C822DA566}">
      <dgm:prSet/>
      <dgm:spPr/>
      <dgm:t>
        <a:bodyPr/>
        <a:lstStyle/>
        <a:p>
          <a:endParaRPr lang="en-US"/>
        </a:p>
      </dgm:t>
    </dgm:pt>
    <dgm:pt modelId="{DA0A3B64-DC8E-4BE0-B8C6-F7CCE6C7FD22}" type="sibTrans" cxnId="{027AF5D7-D065-4DBF-AF35-167C822DA566}">
      <dgm:prSet/>
      <dgm:spPr/>
      <dgm:t>
        <a:bodyPr/>
        <a:lstStyle/>
        <a:p>
          <a:pPr>
            <a:lnSpc>
              <a:spcPct val="100000"/>
            </a:lnSpc>
          </a:pPr>
          <a:endParaRPr lang="en-US"/>
        </a:p>
      </dgm:t>
    </dgm:pt>
    <dgm:pt modelId="{FF600725-1C84-429B-BEF5-4E3D0660863F}">
      <dgm:prSet/>
      <dgm:spPr/>
      <dgm:t>
        <a:bodyPr/>
        <a:lstStyle/>
        <a:p>
          <a:pPr>
            <a:lnSpc>
              <a:spcPct val="100000"/>
            </a:lnSpc>
            <a:defRPr cap="all"/>
          </a:pPr>
          <a:r>
            <a:rPr lang="en-US" b="1"/>
            <a:t>• Who are the competitors in that location?</a:t>
          </a:r>
          <a:endParaRPr lang="en-US"/>
        </a:p>
      </dgm:t>
    </dgm:pt>
    <dgm:pt modelId="{7DC1F9E6-D1D8-4255-845A-24D3F49BF59F}" type="parTrans" cxnId="{BBAA90A8-C933-4817-A01B-594D16DBB551}">
      <dgm:prSet/>
      <dgm:spPr/>
      <dgm:t>
        <a:bodyPr/>
        <a:lstStyle/>
        <a:p>
          <a:endParaRPr lang="en-US"/>
        </a:p>
      </dgm:t>
    </dgm:pt>
    <dgm:pt modelId="{84342851-D189-4354-AA3E-4A98B3443F8A}" type="sibTrans" cxnId="{BBAA90A8-C933-4817-A01B-594D16DBB551}">
      <dgm:prSet/>
      <dgm:spPr/>
      <dgm:t>
        <a:bodyPr/>
        <a:lstStyle/>
        <a:p>
          <a:endParaRPr lang="en-US"/>
        </a:p>
      </dgm:t>
    </dgm:pt>
    <dgm:pt modelId="{1B4C3646-AE9C-4D69-B61D-7ECBD8DA686B}" type="pres">
      <dgm:prSet presAssocID="{E5230F69-20D9-49FD-A9E5-18AE6204030C}" presName="root" presStyleCnt="0">
        <dgm:presLayoutVars>
          <dgm:dir/>
          <dgm:resizeHandles val="exact"/>
        </dgm:presLayoutVars>
      </dgm:prSet>
      <dgm:spPr/>
    </dgm:pt>
    <dgm:pt modelId="{AD980CCE-CFC6-42FB-B484-A46935A1F3FB}" type="pres">
      <dgm:prSet presAssocID="{EF7D2006-DAF0-4D79-ACC7-624347875F1A}" presName="compNode" presStyleCnt="0"/>
      <dgm:spPr/>
    </dgm:pt>
    <dgm:pt modelId="{6F7473BA-0405-4AD1-AFD2-A30E6E90E3F1}" type="pres">
      <dgm:prSet presAssocID="{EF7D2006-DAF0-4D79-ACC7-624347875F1A}" presName="iconBgRect" presStyleLbl="bgShp" presStyleIdx="0" presStyleCnt="5"/>
      <dgm:spPr>
        <a:prstGeom prst="round2DiagRect">
          <a:avLst>
            <a:gd name="adj1" fmla="val 29727"/>
            <a:gd name="adj2" fmla="val 0"/>
          </a:avLst>
        </a:prstGeom>
      </dgm:spPr>
    </dgm:pt>
    <dgm:pt modelId="{D02D8B5A-14CD-4191-86AA-3FDA1A5E60C5}" type="pres">
      <dgm:prSet presAssocID="{EF7D2006-DAF0-4D79-ACC7-624347875F1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5DAFDA0F-D2AB-43AB-BB8C-6C1928661B2D}" type="pres">
      <dgm:prSet presAssocID="{EF7D2006-DAF0-4D79-ACC7-624347875F1A}" presName="spaceRect" presStyleCnt="0"/>
      <dgm:spPr/>
    </dgm:pt>
    <dgm:pt modelId="{59A51186-D450-4C9D-B4CE-0B3A830171F5}" type="pres">
      <dgm:prSet presAssocID="{EF7D2006-DAF0-4D79-ACC7-624347875F1A}" presName="textRect" presStyleLbl="revTx" presStyleIdx="0" presStyleCnt="5">
        <dgm:presLayoutVars>
          <dgm:chMax val="1"/>
          <dgm:chPref val="1"/>
        </dgm:presLayoutVars>
      </dgm:prSet>
      <dgm:spPr/>
    </dgm:pt>
    <dgm:pt modelId="{899CE06D-92AB-402B-B01A-A488776AA360}" type="pres">
      <dgm:prSet presAssocID="{B4E7C359-A3EF-4168-9781-70F905A3B90E}" presName="sibTrans" presStyleCnt="0"/>
      <dgm:spPr/>
    </dgm:pt>
    <dgm:pt modelId="{44F1FB97-D4AE-4E8A-9AD9-CA852996677E}" type="pres">
      <dgm:prSet presAssocID="{901913C2-1325-42B6-92D1-0DD1708EF506}" presName="compNode" presStyleCnt="0"/>
      <dgm:spPr/>
    </dgm:pt>
    <dgm:pt modelId="{C8DF403C-E41C-4EBA-AB10-57CD9AD77169}" type="pres">
      <dgm:prSet presAssocID="{901913C2-1325-42B6-92D1-0DD1708EF506}" presName="iconBgRect" presStyleLbl="bgShp" presStyleIdx="1" presStyleCnt="5"/>
      <dgm:spPr>
        <a:prstGeom prst="round2DiagRect">
          <a:avLst>
            <a:gd name="adj1" fmla="val 29727"/>
            <a:gd name="adj2" fmla="val 0"/>
          </a:avLst>
        </a:prstGeom>
      </dgm:spPr>
    </dgm:pt>
    <dgm:pt modelId="{A4DEDCF4-4887-475B-8917-FF41575C62EC}" type="pres">
      <dgm:prSet presAssocID="{901913C2-1325-42B6-92D1-0DD1708EF50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CCBCC80D-8A91-4437-901D-1E9AAA6B9D3C}" type="pres">
      <dgm:prSet presAssocID="{901913C2-1325-42B6-92D1-0DD1708EF506}" presName="spaceRect" presStyleCnt="0"/>
      <dgm:spPr/>
    </dgm:pt>
    <dgm:pt modelId="{65043076-1612-45F1-A010-7F22A582D173}" type="pres">
      <dgm:prSet presAssocID="{901913C2-1325-42B6-92D1-0DD1708EF506}" presName="textRect" presStyleLbl="revTx" presStyleIdx="1" presStyleCnt="5">
        <dgm:presLayoutVars>
          <dgm:chMax val="1"/>
          <dgm:chPref val="1"/>
        </dgm:presLayoutVars>
      </dgm:prSet>
      <dgm:spPr/>
    </dgm:pt>
    <dgm:pt modelId="{19B19E12-DE8F-4568-BE8A-4A5EF306038E}" type="pres">
      <dgm:prSet presAssocID="{4516C119-8991-4830-BCC5-7DAFFCB97C35}" presName="sibTrans" presStyleCnt="0"/>
      <dgm:spPr/>
    </dgm:pt>
    <dgm:pt modelId="{12A6E054-EA15-4378-8E01-FB6DD111FEB9}" type="pres">
      <dgm:prSet presAssocID="{E0B82DBB-BECA-4D3F-8245-EF263BFEDDFC}" presName="compNode" presStyleCnt="0"/>
      <dgm:spPr/>
    </dgm:pt>
    <dgm:pt modelId="{7AC8DACA-BF7E-45FE-A878-43943A7C421E}" type="pres">
      <dgm:prSet presAssocID="{E0B82DBB-BECA-4D3F-8245-EF263BFEDDFC}" presName="iconBgRect" presStyleLbl="bgShp" presStyleIdx="2" presStyleCnt="5"/>
      <dgm:spPr>
        <a:prstGeom prst="round2DiagRect">
          <a:avLst>
            <a:gd name="adj1" fmla="val 29727"/>
            <a:gd name="adj2" fmla="val 0"/>
          </a:avLst>
        </a:prstGeom>
      </dgm:spPr>
    </dgm:pt>
    <dgm:pt modelId="{7D947ECD-9199-4DC3-B273-7DC82FCA0729}" type="pres">
      <dgm:prSet presAssocID="{E0B82DBB-BECA-4D3F-8245-EF263BFEDD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464C1A2F-8CA3-4041-AB21-0CEF4785135E}" type="pres">
      <dgm:prSet presAssocID="{E0B82DBB-BECA-4D3F-8245-EF263BFEDDFC}" presName="spaceRect" presStyleCnt="0"/>
      <dgm:spPr/>
    </dgm:pt>
    <dgm:pt modelId="{904BB500-2978-4ACF-A14D-35583A5A5123}" type="pres">
      <dgm:prSet presAssocID="{E0B82DBB-BECA-4D3F-8245-EF263BFEDDFC}" presName="textRect" presStyleLbl="revTx" presStyleIdx="2" presStyleCnt="5">
        <dgm:presLayoutVars>
          <dgm:chMax val="1"/>
          <dgm:chPref val="1"/>
        </dgm:presLayoutVars>
      </dgm:prSet>
      <dgm:spPr/>
    </dgm:pt>
    <dgm:pt modelId="{AD3B25CC-FA5C-4A06-86CE-F1389FAEE9B5}" type="pres">
      <dgm:prSet presAssocID="{C64B29B0-4E78-4C52-B052-2811FB645225}" presName="sibTrans" presStyleCnt="0"/>
      <dgm:spPr/>
    </dgm:pt>
    <dgm:pt modelId="{8F2F7C2F-6F75-4144-A983-D3B85E706208}" type="pres">
      <dgm:prSet presAssocID="{782270FD-A952-4E31-AA43-C0DCEAFDC9D7}" presName="compNode" presStyleCnt="0"/>
      <dgm:spPr/>
    </dgm:pt>
    <dgm:pt modelId="{234A157A-15B2-4ACD-8BBA-CBCC706596D9}" type="pres">
      <dgm:prSet presAssocID="{782270FD-A952-4E31-AA43-C0DCEAFDC9D7}" presName="iconBgRect" presStyleLbl="bgShp" presStyleIdx="3" presStyleCnt="5"/>
      <dgm:spPr>
        <a:prstGeom prst="round2DiagRect">
          <a:avLst>
            <a:gd name="adj1" fmla="val 29727"/>
            <a:gd name="adj2" fmla="val 0"/>
          </a:avLst>
        </a:prstGeom>
      </dgm:spPr>
    </dgm:pt>
    <dgm:pt modelId="{75957A0D-B1B9-46CA-AE47-6E586CE19EFC}" type="pres">
      <dgm:prSet presAssocID="{782270FD-A952-4E31-AA43-C0DCEAFDC9D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k scene"/>
        </a:ext>
      </dgm:extLst>
    </dgm:pt>
    <dgm:pt modelId="{4706214D-A3B6-4BCD-B121-5E162976D62E}" type="pres">
      <dgm:prSet presAssocID="{782270FD-A952-4E31-AA43-C0DCEAFDC9D7}" presName="spaceRect" presStyleCnt="0"/>
      <dgm:spPr/>
    </dgm:pt>
    <dgm:pt modelId="{E567CAAF-9C24-4FF4-A4A3-A45E07BAF09E}" type="pres">
      <dgm:prSet presAssocID="{782270FD-A952-4E31-AA43-C0DCEAFDC9D7}" presName="textRect" presStyleLbl="revTx" presStyleIdx="3" presStyleCnt="5">
        <dgm:presLayoutVars>
          <dgm:chMax val="1"/>
          <dgm:chPref val="1"/>
        </dgm:presLayoutVars>
      </dgm:prSet>
      <dgm:spPr/>
    </dgm:pt>
    <dgm:pt modelId="{18514DAF-D2AE-4FC1-91CE-6AF46CAC461B}" type="pres">
      <dgm:prSet presAssocID="{DA0A3B64-DC8E-4BE0-B8C6-F7CCE6C7FD22}" presName="sibTrans" presStyleCnt="0"/>
      <dgm:spPr/>
    </dgm:pt>
    <dgm:pt modelId="{A3D91F18-A893-4E3E-875E-4C2D79ADAAF9}" type="pres">
      <dgm:prSet presAssocID="{FF600725-1C84-429B-BEF5-4E3D0660863F}" presName="compNode" presStyleCnt="0"/>
      <dgm:spPr/>
    </dgm:pt>
    <dgm:pt modelId="{6AF30646-A612-435C-BFFE-3F3352A31111}" type="pres">
      <dgm:prSet presAssocID="{FF600725-1C84-429B-BEF5-4E3D0660863F}" presName="iconBgRect" presStyleLbl="bgShp" presStyleIdx="4" presStyleCnt="5"/>
      <dgm:spPr>
        <a:prstGeom prst="round2DiagRect">
          <a:avLst>
            <a:gd name="adj1" fmla="val 29727"/>
            <a:gd name="adj2" fmla="val 0"/>
          </a:avLst>
        </a:prstGeom>
      </dgm:spPr>
    </dgm:pt>
    <dgm:pt modelId="{E1A1490C-55D2-4687-9120-26EA9E33ADC8}" type="pres">
      <dgm:prSet presAssocID="{FF600725-1C84-429B-BEF5-4E3D0660863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terpillar"/>
        </a:ext>
      </dgm:extLst>
    </dgm:pt>
    <dgm:pt modelId="{DC3B4A79-FEEB-4992-AB96-F91B0033CD7E}" type="pres">
      <dgm:prSet presAssocID="{FF600725-1C84-429B-BEF5-4E3D0660863F}" presName="spaceRect" presStyleCnt="0"/>
      <dgm:spPr/>
    </dgm:pt>
    <dgm:pt modelId="{24126EBB-D4E8-4231-A55E-148CDB8D6F7E}" type="pres">
      <dgm:prSet presAssocID="{FF600725-1C84-429B-BEF5-4E3D0660863F}" presName="textRect" presStyleLbl="revTx" presStyleIdx="4" presStyleCnt="5">
        <dgm:presLayoutVars>
          <dgm:chMax val="1"/>
          <dgm:chPref val="1"/>
        </dgm:presLayoutVars>
      </dgm:prSet>
      <dgm:spPr/>
    </dgm:pt>
  </dgm:ptLst>
  <dgm:cxnLst>
    <dgm:cxn modelId="{A8F51B21-54D6-4D8C-BF35-621F0D419690}" type="presOf" srcId="{E0B82DBB-BECA-4D3F-8245-EF263BFEDDFC}" destId="{904BB500-2978-4ACF-A14D-35583A5A5123}" srcOrd="0" destOrd="0" presId="urn:microsoft.com/office/officeart/2018/5/layout/IconLeafLabelList"/>
    <dgm:cxn modelId="{46B6B426-63CA-4756-A50A-8C28A19DB5E7}" type="presOf" srcId="{FF600725-1C84-429B-BEF5-4E3D0660863F}" destId="{24126EBB-D4E8-4231-A55E-148CDB8D6F7E}" srcOrd="0" destOrd="0" presId="urn:microsoft.com/office/officeart/2018/5/layout/IconLeafLabelList"/>
    <dgm:cxn modelId="{A22D7C34-D65D-4836-9F5B-7FD29F0B4EDE}" type="presOf" srcId="{901913C2-1325-42B6-92D1-0DD1708EF506}" destId="{65043076-1612-45F1-A010-7F22A582D173}" srcOrd="0" destOrd="0" presId="urn:microsoft.com/office/officeart/2018/5/layout/IconLeafLabelList"/>
    <dgm:cxn modelId="{76762D7A-78D3-46E3-990F-534575AED100}" srcId="{E5230F69-20D9-49FD-A9E5-18AE6204030C}" destId="{EF7D2006-DAF0-4D79-ACC7-624347875F1A}" srcOrd="0" destOrd="0" parTransId="{E29FD71C-611F-4375-9D31-52E44C894496}" sibTransId="{B4E7C359-A3EF-4168-9781-70F905A3B90E}"/>
    <dgm:cxn modelId="{6F33F785-8F9D-44E5-B764-5F6F00668CE6}" type="presOf" srcId="{E5230F69-20D9-49FD-A9E5-18AE6204030C}" destId="{1B4C3646-AE9C-4D69-B61D-7ECBD8DA686B}" srcOrd="0" destOrd="0" presId="urn:microsoft.com/office/officeart/2018/5/layout/IconLeafLabelList"/>
    <dgm:cxn modelId="{81F8CE8C-4C01-4397-8643-7DBCCF22A7FB}" type="presOf" srcId="{EF7D2006-DAF0-4D79-ACC7-624347875F1A}" destId="{59A51186-D450-4C9D-B4CE-0B3A830171F5}" srcOrd="0" destOrd="0" presId="urn:microsoft.com/office/officeart/2018/5/layout/IconLeafLabelList"/>
    <dgm:cxn modelId="{BBAA90A8-C933-4817-A01B-594D16DBB551}" srcId="{E5230F69-20D9-49FD-A9E5-18AE6204030C}" destId="{FF600725-1C84-429B-BEF5-4E3D0660863F}" srcOrd="4" destOrd="0" parTransId="{7DC1F9E6-D1D8-4255-845A-24D3F49BF59F}" sibTransId="{84342851-D189-4354-AA3E-4A98B3443F8A}"/>
    <dgm:cxn modelId="{D6C2C2CC-1258-40C1-A900-CCE695FD132A}" srcId="{E5230F69-20D9-49FD-A9E5-18AE6204030C}" destId="{E0B82DBB-BECA-4D3F-8245-EF263BFEDDFC}" srcOrd="2" destOrd="0" parTransId="{F10A7DAE-C805-440F-B60F-28E1D3F9565D}" sibTransId="{C64B29B0-4E78-4C52-B052-2811FB645225}"/>
    <dgm:cxn modelId="{F4020BCE-CD79-46E5-8BDD-D0F38AD074C3}" srcId="{E5230F69-20D9-49FD-A9E5-18AE6204030C}" destId="{901913C2-1325-42B6-92D1-0DD1708EF506}" srcOrd="1" destOrd="0" parTransId="{901C1C9A-90E5-4D25-ABEE-EA0E16F6D007}" sibTransId="{4516C119-8991-4830-BCC5-7DAFFCB97C35}"/>
    <dgm:cxn modelId="{027AF5D7-D065-4DBF-AF35-167C822DA566}" srcId="{E5230F69-20D9-49FD-A9E5-18AE6204030C}" destId="{782270FD-A952-4E31-AA43-C0DCEAFDC9D7}" srcOrd="3" destOrd="0" parTransId="{0AFE8CBA-66AA-4180-B308-B57558E4AD5F}" sibTransId="{DA0A3B64-DC8E-4BE0-B8C6-F7CCE6C7FD22}"/>
    <dgm:cxn modelId="{438064FC-E4CF-4753-8C2A-574B08C172A8}" type="presOf" srcId="{782270FD-A952-4E31-AA43-C0DCEAFDC9D7}" destId="{E567CAAF-9C24-4FF4-A4A3-A45E07BAF09E}" srcOrd="0" destOrd="0" presId="urn:microsoft.com/office/officeart/2018/5/layout/IconLeafLabelList"/>
    <dgm:cxn modelId="{286F204D-7A05-4D76-AEED-BC27F4C056A8}" type="presParOf" srcId="{1B4C3646-AE9C-4D69-B61D-7ECBD8DA686B}" destId="{AD980CCE-CFC6-42FB-B484-A46935A1F3FB}" srcOrd="0" destOrd="0" presId="urn:microsoft.com/office/officeart/2018/5/layout/IconLeafLabelList"/>
    <dgm:cxn modelId="{AB28AF2E-F262-432D-A63E-C6FEDCE51DB3}" type="presParOf" srcId="{AD980CCE-CFC6-42FB-B484-A46935A1F3FB}" destId="{6F7473BA-0405-4AD1-AFD2-A30E6E90E3F1}" srcOrd="0" destOrd="0" presId="urn:microsoft.com/office/officeart/2018/5/layout/IconLeafLabelList"/>
    <dgm:cxn modelId="{646AE638-6603-43E5-9CAA-4B0178633CF7}" type="presParOf" srcId="{AD980CCE-CFC6-42FB-B484-A46935A1F3FB}" destId="{D02D8B5A-14CD-4191-86AA-3FDA1A5E60C5}" srcOrd="1" destOrd="0" presId="urn:microsoft.com/office/officeart/2018/5/layout/IconLeafLabelList"/>
    <dgm:cxn modelId="{CEC49C92-3E8D-435C-B203-CB9F0B7AF2A1}" type="presParOf" srcId="{AD980CCE-CFC6-42FB-B484-A46935A1F3FB}" destId="{5DAFDA0F-D2AB-43AB-BB8C-6C1928661B2D}" srcOrd="2" destOrd="0" presId="urn:microsoft.com/office/officeart/2018/5/layout/IconLeafLabelList"/>
    <dgm:cxn modelId="{6A719604-2041-47DE-B15C-474DE7FD5E53}" type="presParOf" srcId="{AD980CCE-CFC6-42FB-B484-A46935A1F3FB}" destId="{59A51186-D450-4C9D-B4CE-0B3A830171F5}" srcOrd="3" destOrd="0" presId="urn:microsoft.com/office/officeart/2018/5/layout/IconLeafLabelList"/>
    <dgm:cxn modelId="{BD515A6D-295B-49F3-B0CE-E6B0D4120017}" type="presParOf" srcId="{1B4C3646-AE9C-4D69-B61D-7ECBD8DA686B}" destId="{899CE06D-92AB-402B-B01A-A488776AA360}" srcOrd="1" destOrd="0" presId="urn:microsoft.com/office/officeart/2018/5/layout/IconLeafLabelList"/>
    <dgm:cxn modelId="{6FA24E1A-9520-4AF8-995C-D8CE9CCD8025}" type="presParOf" srcId="{1B4C3646-AE9C-4D69-B61D-7ECBD8DA686B}" destId="{44F1FB97-D4AE-4E8A-9AD9-CA852996677E}" srcOrd="2" destOrd="0" presId="urn:microsoft.com/office/officeart/2018/5/layout/IconLeafLabelList"/>
    <dgm:cxn modelId="{C58C5237-EAA2-4D33-85B2-51307B321582}" type="presParOf" srcId="{44F1FB97-D4AE-4E8A-9AD9-CA852996677E}" destId="{C8DF403C-E41C-4EBA-AB10-57CD9AD77169}" srcOrd="0" destOrd="0" presId="urn:microsoft.com/office/officeart/2018/5/layout/IconLeafLabelList"/>
    <dgm:cxn modelId="{674ED21E-C150-4FD2-84B2-60E78BAABC2F}" type="presParOf" srcId="{44F1FB97-D4AE-4E8A-9AD9-CA852996677E}" destId="{A4DEDCF4-4887-475B-8917-FF41575C62EC}" srcOrd="1" destOrd="0" presId="urn:microsoft.com/office/officeart/2018/5/layout/IconLeafLabelList"/>
    <dgm:cxn modelId="{4281881B-01F1-4178-92E8-F7893AD9D67B}" type="presParOf" srcId="{44F1FB97-D4AE-4E8A-9AD9-CA852996677E}" destId="{CCBCC80D-8A91-4437-901D-1E9AAA6B9D3C}" srcOrd="2" destOrd="0" presId="urn:microsoft.com/office/officeart/2018/5/layout/IconLeafLabelList"/>
    <dgm:cxn modelId="{54BE2635-85B6-4974-A99B-E79CE68132E0}" type="presParOf" srcId="{44F1FB97-D4AE-4E8A-9AD9-CA852996677E}" destId="{65043076-1612-45F1-A010-7F22A582D173}" srcOrd="3" destOrd="0" presId="urn:microsoft.com/office/officeart/2018/5/layout/IconLeafLabelList"/>
    <dgm:cxn modelId="{0BC26D4E-A1F6-4C67-B566-8D0CE89591AF}" type="presParOf" srcId="{1B4C3646-AE9C-4D69-B61D-7ECBD8DA686B}" destId="{19B19E12-DE8F-4568-BE8A-4A5EF306038E}" srcOrd="3" destOrd="0" presId="urn:microsoft.com/office/officeart/2018/5/layout/IconLeafLabelList"/>
    <dgm:cxn modelId="{FA3B3DCD-2195-450D-8668-00870ABD167B}" type="presParOf" srcId="{1B4C3646-AE9C-4D69-B61D-7ECBD8DA686B}" destId="{12A6E054-EA15-4378-8E01-FB6DD111FEB9}" srcOrd="4" destOrd="0" presId="urn:microsoft.com/office/officeart/2018/5/layout/IconLeafLabelList"/>
    <dgm:cxn modelId="{7F47AD8C-CAE9-4E26-AD38-D177B4218D50}" type="presParOf" srcId="{12A6E054-EA15-4378-8E01-FB6DD111FEB9}" destId="{7AC8DACA-BF7E-45FE-A878-43943A7C421E}" srcOrd="0" destOrd="0" presId="urn:microsoft.com/office/officeart/2018/5/layout/IconLeafLabelList"/>
    <dgm:cxn modelId="{B0692099-06C1-4E80-8D4A-C91E3C9E4ECE}" type="presParOf" srcId="{12A6E054-EA15-4378-8E01-FB6DD111FEB9}" destId="{7D947ECD-9199-4DC3-B273-7DC82FCA0729}" srcOrd="1" destOrd="0" presId="urn:microsoft.com/office/officeart/2018/5/layout/IconLeafLabelList"/>
    <dgm:cxn modelId="{F2561368-5B31-4D92-BF9A-696CE126F637}" type="presParOf" srcId="{12A6E054-EA15-4378-8E01-FB6DD111FEB9}" destId="{464C1A2F-8CA3-4041-AB21-0CEF4785135E}" srcOrd="2" destOrd="0" presId="urn:microsoft.com/office/officeart/2018/5/layout/IconLeafLabelList"/>
    <dgm:cxn modelId="{BE91978E-E3E2-42C3-99B2-D362EE4C19E9}" type="presParOf" srcId="{12A6E054-EA15-4378-8E01-FB6DD111FEB9}" destId="{904BB500-2978-4ACF-A14D-35583A5A5123}" srcOrd="3" destOrd="0" presId="urn:microsoft.com/office/officeart/2018/5/layout/IconLeafLabelList"/>
    <dgm:cxn modelId="{87E162A0-674F-4824-A54E-2DECF88C4614}" type="presParOf" srcId="{1B4C3646-AE9C-4D69-B61D-7ECBD8DA686B}" destId="{AD3B25CC-FA5C-4A06-86CE-F1389FAEE9B5}" srcOrd="5" destOrd="0" presId="urn:microsoft.com/office/officeart/2018/5/layout/IconLeafLabelList"/>
    <dgm:cxn modelId="{BBD78D23-A9BF-478B-B90F-A27E6F476F35}" type="presParOf" srcId="{1B4C3646-AE9C-4D69-B61D-7ECBD8DA686B}" destId="{8F2F7C2F-6F75-4144-A983-D3B85E706208}" srcOrd="6" destOrd="0" presId="urn:microsoft.com/office/officeart/2018/5/layout/IconLeafLabelList"/>
    <dgm:cxn modelId="{1EA1AB99-3F36-40CC-9521-D43A6CB771B8}" type="presParOf" srcId="{8F2F7C2F-6F75-4144-A983-D3B85E706208}" destId="{234A157A-15B2-4ACD-8BBA-CBCC706596D9}" srcOrd="0" destOrd="0" presId="urn:microsoft.com/office/officeart/2018/5/layout/IconLeafLabelList"/>
    <dgm:cxn modelId="{82044DFD-7F54-42AB-ABA1-834B1D645240}" type="presParOf" srcId="{8F2F7C2F-6F75-4144-A983-D3B85E706208}" destId="{75957A0D-B1B9-46CA-AE47-6E586CE19EFC}" srcOrd="1" destOrd="0" presId="urn:microsoft.com/office/officeart/2018/5/layout/IconLeafLabelList"/>
    <dgm:cxn modelId="{2DFB5589-A455-4FE0-A87B-AB6048C8D501}" type="presParOf" srcId="{8F2F7C2F-6F75-4144-A983-D3B85E706208}" destId="{4706214D-A3B6-4BCD-B121-5E162976D62E}" srcOrd="2" destOrd="0" presId="urn:microsoft.com/office/officeart/2018/5/layout/IconLeafLabelList"/>
    <dgm:cxn modelId="{B8936071-923E-4144-A3E0-198D4527789D}" type="presParOf" srcId="{8F2F7C2F-6F75-4144-A983-D3B85E706208}" destId="{E567CAAF-9C24-4FF4-A4A3-A45E07BAF09E}" srcOrd="3" destOrd="0" presId="urn:microsoft.com/office/officeart/2018/5/layout/IconLeafLabelList"/>
    <dgm:cxn modelId="{B36F25D1-88C5-4124-98E4-B6B036A7EFDB}" type="presParOf" srcId="{1B4C3646-AE9C-4D69-B61D-7ECBD8DA686B}" destId="{18514DAF-D2AE-4FC1-91CE-6AF46CAC461B}" srcOrd="7" destOrd="0" presId="urn:microsoft.com/office/officeart/2018/5/layout/IconLeafLabelList"/>
    <dgm:cxn modelId="{4D135600-C642-496F-8E94-1534F34E08FA}" type="presParOf" srcId="{1B4C3646-AE9C-4D69-B61D-7ECBD8DA686B}" destId="{A3D91F18-A893-4E3E-875E-4C2D79ADAAF9}" srcOrd="8" destOrd="0" presId="urn:microsoft.com/office/officeart/2018/5/layout/IconLeafLabelList"/>
    <dgm:cxn modelId="{AA4C8025-4B29-43AF-872F-909484FB90CA}" type="presParOf" srcId="{A3D91F18-A893-4E3E-875E-4C2D79ADAAF9}" destId="{6AF30646-A612-435C-BFFE-3F3352A31111}" srcOrd="0" destOrd="0" presId="urn:microsoft.com/office/officeart/2018/5/layout/IconLeafLabelList"/>
    <dgm:cxn modelId="{E9D19CA7-24A9-4796-BBE2-840858F5203A}" type="presParOf" srcId="{A3D91F18-A893-4E3E-875E-4C2D79ADAAF9}" destId="{E1A1490C-55D2-4687-9120-26EA9E33ADC8}" srcOrd="1" destOrd="0" presId="urn:microsoft.com/office/officeart/2018/5/layout/IconLeafLabelList"/>
    <dgm:cxn modelId="{DA4A4E9A-EBC0-49E7-8470-23A2A22E0541}" type="presParOf" srcId="{A3D91F18-A893-4E3E-875E-4C2D79ADAAF9}" destId="{DC3B4A79-FEEB-4992-AB96-F91B0033CD7E}" srcOrd="2" destOrd="0" presId="urn:microsoft.com/office/officeart/2018/5/layout/IconLeafLabelList"/>
    <dgm:cxn modelId="{5F818AE7-89A8-4AEF-87D7-BB162F67EBC4}" type="presParOf" srcId="{A3D91F18-A893-4E3E-875E-4C2D79ADAAF9}" destId="{24126EBB-D4E8-4231-A55E-148CDB8D6F7E}"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9D6B70-9B08-43E1-A9EC-3CD3F90A700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3B17EB-0404-4CE2-8B53-67DF197E8F88}">
      <dgm:prSet custT="1"/>
      <dgm:spPr/>
      <dgm:t>
        <a:bodyPr/>
        <a:lstStyle/>
        <a:p>
          <a:r>
            <a:rPr lang="en-US" sz="1600" dirty="0"/>
            <a:t>Scraping the table from the web: Data downloaded or scraped from multiple sources were combined into one table to obtain final location data for Bangalore, Karnataka.</a:t>
          </a:r>
        </a:p>
      </dgm:t>
    </dgm:pt>
    <dgm:pt modelId="{E05674BA-B5F3-410C-A515-6B7162229AF2}" type="parTrans" cxnId="{5C6CC8D0-C52F-4544-9B3C-D3AA993C4DDE}">
      <dgm:prSet/>
      <dgm:spPr/>
      <dgm:t>
        <a:bodyPr/>
        <a:lstStyle/>
        <a:p>
          <a:endParaRPr lang="en-US"/>
        </a:p>
      </dgm:t>
    </dgm:pt>
    <dgm:pt modelId="{97EE4E4D-0519-4C32-B18C-B801BC54473C}" type="sibTrans" cxnId="{5C6CC8D0-C52F-4544-9B3C-D3AA993C4DDE}">
      <dgm:prSet/>
      <dgm:spPr/>
      <dgm:t>
        <a:bodyPr/>
        <a:lstStyle/>
        <a:p>
          <a:endParaRPr lang="en-US"/>
        </a:p>
      </dgm:t>
    </dgm:pt>
    <dgm:pt modelId="{5F7B5F51-3107-463E-A9CA-FFA4545EBD70}">
      <dgm:prSet custT="1"/>
      <dgm:spPr/>
      <dgm:t>
        <a:bodyPr/>
        <a:lstStyle/>
        <a:p>
          <a:r>
            <a:rPr lang="en-US" sz="1400" dirty="0"/>
            <a:t>Clustering the neighborhoods in Bangalore: The Foursquare explore </a:t>
          </a:r>
          <a:r>
            <a:rPr lang="en-US" sz="1600" dirty="0"/>
            <a:t>function</a:t>
          </a:r>
          <a:r>
            <a:rPr lang="en-US" sz="1400" dirty="0"/>
            <a:t> is used to get the most common venue categories in each neighborhood, and then used this feature to group the neighborhoods into clusters </a:t>
          </a:r>
        </a:p>
      </dgm:t>
    </dgm:pt>
    <dgm:pt modelId="{AFE4ED12-1234-460B-8961-3B5FE806B9B6}" type="parTrans" cxnId="{07D98769-5606-4FE8-ADB3-EF6E91F564CA}">
      <dgm:prSet/>
      <dgm:spPr/>
      <dgm:t>
        <a:bodyPr/>
        <a:lstStyle/>
        <a:p>
          <a:endParaRPr lang="en-US"/>
        </a:p>
      </dgm:t>
    </dgm:pt>
    <dgm:pt modelId="{160254D0-CFDE-4FDA-8D95-32F9BF6DC736}" type="sibTrans" cxnId="{07D98769-5606-4FE8-ADB3-EF6E91F564CA}">
      <dgm:prSet/>
      <dgm:spPr/>
      <dgm:t>
        <a:bodyPr/>
        <a:lstStyle/>
        <a:p>
          <a:endParaRPr lang="en-US"/>
        </a:p>
      </dgm:t>
    </dgm:pt>
    <dgm:pt modelId="{981B05CB-D50A-4878-A935-5008AF9FB512}">
      <dgm:prSet custT="1"/>
      <dgm:spPr/>
      <dgm:t>
        <a:bodyPr/>
        <a:lstStyle/>
        <a:p>
          <a:r>
            <a:rPr lang="en-US" sz="1600" dirty="0"/>
            <a:t>k-means clustering for analyzing the data of neighborhoods in Bangalore</a:t>
          </a:r>
        </a:p>
      </dgm:t>
    </dgm:pt>
    <dgm:pt modelId="{D5CD13AD-93E3-454B-8ADC-28D902AD8184}" type="parTrans" cxnId="{FF1C045F-102E-4109-8D34-3E479B819771}">
      <dgm:prSet/>
      <dgm:spPr/>
      <dgm:t>
        <a:bodyPr/>
        <a:lstStyle/>
        <a:p>
          <a:endParaRPr lang="en-US"/>
        </a:p>
      </dgm:t>
    </dgm:pt>
    <dgm:pt modelId="{5A0EE0B3-B024-48D7-A42E-B101B9043B8D}" type="sibTrans" cxnId="{FF1C045F-102E-4109-8D34-3E479B819771}">
      <dgm:prSet/>
      <dgm:spPr/>
      <dgm:t>
        <a:bodyPr/>
        <a:lstStyle/>
        <a:p>
          <a:endParaRPr lang="en-US"/>
        </a:p>
      </dgm:t>
    </dgm:pt>
    <dgm:pt modelId="{95F80D4F-0EE2-47DB-8303-47DAB64AFF49}">
      <dgm:prSet custT="1"/>
      <dgm:spPr/>
      <dgm:t>
        <a:bodyPr/>
        <a:lstStyle/>
        <a:p>
          <a:r>
            <a:rPr lang="en-US" sz="1600" dirty="0"/>
            <a:t>Folium library to visualize the neighborhoods in Bangalore and their emerging clusters  </a:t>
          </a:r>
        </a:p>
      </dgm:t>
    </dgm:pt>
    <dgm:pt modelId="{255FC944-5070-402E-8E4B-06B921110EA3}" type="parTrans" cxnId="{5C630DA2-FB12-4382-AE74-1C564A019137}">
      <dgm:prSet/>
      <dgm:spPr/>
      <dgm:t>
        <a:bodyPr/>
        <a:lstStyle/>
        <a:p>
          <a:endParaRPr lang="en-US"/>
        </a:p>
      </dgm:t>
    </dgm:pt>
    <dgm:pt modelId="{56DCA499-4319-4CA3-ADEE-39E7526C0663}" type="sibTrans" cxnId="{5C630DA2-FB12-4382-AE74-1C564A019137}">
      <dgm:prSet/>
      <dgm:spPr/>
      <dgm:t>
        <a:bodyPr/>
        <a:lstStyle/>
        <a:p>
          <a:endParaRPr lang="en-US"/>
        </a:p>
      </dgm:t>
    </dgm:pt>
    <dgm:pt modelId="{783E7518-4A97-4AA9-98FB-17758FA66752}" type="pres">
      <dgm:prSet presAssocID="{0D9D6B70-9B08-43E1-A9EC-3CD3F90A7006}" presName="root" presStyleCnt="0">
        <dgm:presLayoutVars>
          <dgm:dir/>
          <dgm:resizeHandles val="exact"/>
        </dgm:presLayoutVars>
      </dgm:prSet>
      <dgm:spPr/>
    </dgm:pt>
    <dgm:pt modelId="{BAA213BD-BAF7-4B1E-A3FD-C28DFED44445}" type="pres">
      <dgm:prSet presAssocID="{353B17EB-0404-4CE2-8B53-67DF197E8F88}" presName="compNode" presStyleCnt="0"/>
      <dgm:spPr/>
    </dgm:pt>
    <dgm:pt modelId="{D9756625-005C-4FFF-9461-EC7AE7E15819}" type="pres">
      <dgm:prSet presAssocID="{353B17EB-0404-4CE2-8B53-67DF197E8F88}" presName="bgRect" presStyleLbl="bgShp" presStyleIdx="0" presStyleCnt="4"/>
      <dgm:spPr/>
    </dgm:pt>
    <dgm:pt modelId="{1D440B85-EE21-4C26-B25D-E0FC490FDC58}" type="pres">
      <dgm:prSet presAssocID="{353B17EB-0404-4CE2-8B53-67DF197E8F8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FEB3C6-969B-4F6D-94F0-F5BAFF98D1BC}" type="pres">
      <dgm:prSet presAssocID="{353B17EB-0404-4CE2-8B53-67DF197E8F88}" presName="spaceRect" presStyleCnt="0"/>
      <dgm:spPr/>
    </dgm:pt>
    <dgm:pt modelId="{C4A0C2D5-3FCD-4D1B-91AA-3645274ED0D2}" type="pres">
      <dgm:prSet presAssocID="{353B17EB-0404-4CE2-8B53-67DF197E8F88}" presName="parTx" presStyleLbl="revTx" presStyleIdx="0" presStyleCnt="4">
        <dgm:presLayoutVars>
          <dgm:chMax val="0"/>
          <dgm:chPref val="0"/>
        </dgm:presLayoutVars>
      </dgm:prSet>
      <dgm:spPr/>
    </dgm:pt>
    <dgm:pt modelId="{2BD370C3-BF0F-459D-8241-4C68970B27F5}" type="pres">
      <dgm:prSet presAssocID="{97EE4E4D-0519-4C32-B18C-B801BC54473C}" presName="sibTrans" presStyleCnt="0"/>
      <dgm:spPr/>
    </dgm:pt>
    <dgm:pt modelId="{2D7D768D-5E32-4C2E-8550-3CE155A5E752}" type="pres">
      <dgm:prSet presAssocID="{5F7B5F51-3107-463E-A9CA-FFA4545EBD70}" presName="compNode" presStyleCnt="0"/>
      <dgm:spPr/>
    </dgm:pt>
    <dgm:pt modelId="{FC9709AA-A915-40EE-BB61-F171F9CD2E1A}" type="pres">
      <dgm:prSet presAssocID="{5F7B5F51-3107-463E-A9CA-FFA4545EBD70}" presName="bgRect" presStyleLbl="bgShp" presStyleIdx="1" presStyleCnt="4"/>
      <dgm:spPr/>
    </dgm:pt>
    <dgm:pt modelId="{D3383AF7-EA75-4159-9A6E-9A2ED03E247E}" type="pres">
      <dgm:prSet presAssocID="{5F7B5F51-3107-463E-A9CA-FFA4545EBD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CE6D4E51-301C-4802-8471-7D5CF4E247A8}" type="pres">
      <dgm:prSet presAssocID="{5F7B5F51-3107-463E-A9CA-FFA4545EBD70}" presName="spaceRect" presStyleCnt="0"/>
      <dgm:spPr/>
    </dgm:pt>
    <dgm:pt modelId="{89B3889F-E88F-4118-ACCD-1EA9494F77AC}" type="pres">
      <dgm:prSet presAssocID="{5F7B5F51-3107-463E-A9CA-FFA4545EBD70}" presName="parTx" presStyleLbl="revTx" presStyleIdx="1" presStyleCnt="4">
        <dgm:presLayoutVars>
          <dgm:chMax val="0"/>
          <dgm:chPref val="0"/>
        </dgm:presLayoutVars>
      </dgm:prSet>
      <dgm:spPr/>
    </dgm:pt>
    <dgm:pt modelId="{A6D447E8-6E89-4AE9-8329-E081A60FF319}" type="pres">
      <dgm:prSet presAssocID="{160254D0-CFDE-4FDA-8D95-32F9BF6DC736}" presName="sibTrans" presStyleCnt="0"/>
      <dgm:spPr/>
    </dgm:pt>
    <dgm:pt modelId="{5AC7A04D-8F38-4023-AC0E-708ADF591F5A}" type="pres">
      <dgm:prSet presAssocID="{981B05CB-D50A-4878-A935-5008AF9FB512}" presName="compNode" presStyleCnt="0"/>
      <dgm:spPr/>
    </dgm:pt>
    <dgm:pt modelId="{221AE473-06DE-44E4-B0D9-E881DAB4E96B}" type="pres">
      <dgm:prSet presAssocID="{981B05CB-D50A-4878-A935-5008AF9FB512}" presName="bgRect" presStyleLbl="bgShp" presStyleIdx="2" presStyleCnt="4"/>
      <dgm:spPr/>
    </dgm:pt>
    <dgm:pt modelId="{C46FDC5A-D1E9-4B86-A931-6D437C573D92}" type="pres">
      <dgm:prSet presAssocID="{981B05CB-D50A-4878-A935-5008AF9FB51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BA050662-FA40-4D0E-85F7-24446F8B3CC3}" type="pres">
      <dgm:prSet presAssocID="{981B05CB-D50A-4878-A935-5008AF9FB512}" presName="spaceRect" presStyleCnt="0"/>
      <dgm:spPr/>
    </dgm:pt>
    <dgm:pt modelId="{159EB94A-08EB-4E2C-ABE5-D465E663BA68}" type="pres">
      <dgm:prSet presAssocID="{981B05CB-D50A-4878-A935-5008AF9FB512}" presName="parTx" presStyleLbl="revTx" presStyleIdx="2" presStyleCnt="4">
        <dgm:presLayoutVars>
          <dgm:chMax val="0"/>
          <dgm:chPref val="0"/>
        </dgm:presLayoutVars>
      </dgm:prSet>
      <dgm:spPr/>
    </dgm:pt>
    <dgm:pt modelId="{0F76A823-95C9-4002-A8EF-D80221FA7071}" type="pres">
      <dgm:prSet presAssocID="{5A0EE0B3-B024-48D7-A42E-B101B9043B8D}" presName="sibTrans" presStyleCnt="0"/>
      <dgm:spPr/>
    </dgm:pt>
    <dgm:pt modelId="{5B45DFBC-E9D9-43FF-932A-E516FB4D4052}" type="pres">
      <dgm:prSet presAssocID="{95F80D4F-0EE2-47DB-8303-47DAB64AFF49}" presName="compNode" presStyleCnt="0"/>
      <dgm:spPr/>
    </dgm:pt>
    <dgm:pt modelId="{E9E50FDE-ADB3-4D1E-A1A7-52C5B6A5297F}" type="pres">
      <dgm:prSet presAssocID="{95F80D4F-0EE2-47DB-8303-47DAB64AFF49}" presName="bgRect" presStyleLbl="bgShp" presStyleIdx="3" presStyleCnt="4"/>
      <dgm:spPr/>
    </dgm:pt>
    <dgm:pt modelId="{B038BC9F-FE80-4D41-AC43-189541F3DD0C}" type="pres">
      <dgm:prSet presAssocID="{95F80D4F-0EE2-47DB-8303-47DAB64AFF4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ty"/>
        </a:ext>
      </dgm:extLst>
    </dgm:pt>
    <dgm:pt modelId="{B1E5A0A5-96D7-49A0-B598-E48BFCD7A1E1}" type="pres">
      <dgm:prSet presAssocID="{95F80D4F-0EE2-47DB-8303-47DAB64AFF49}" presName="spaceRect" presStyleCnt="0"/>
      <dgm:spPr/>
    </dgm:pt>
    <dgm:pt modelId="{476A56B0-7197-48B6-9D80-89CA4BFFDAA1}" type="pres">
      <dgm:prSet presAssocID="{95F80D4F-0EE2-47DB-8303-47DAB64AFF49}" presName="parTx" presStyleLbl="revTx" presStyleIdx="3" presStyleCnt="4">
        <dgm:presLayoutVars>
          <dgm:chMax val="0"/>
          <dgm:chPref val="0"/>
        </dgm:presLayoutVars>
      </dgm:prSet>
      <dgm:spPr/>
    </dgm:pt>
  </dgm:ptLst>
  <dgm:cxnLst>
    <dgm:cxn modelId="{3908B235-AE7F-4309-A571-B2F7B9C77895}" type="presOf" srcId="{5F7B5F51-3107-463E-A9CA-FFA4545EBD70}" destId="{89B3889F-E88F-4118-ACCD-1EA9494F77AC}" srcOrd="0" destOrd="0" presId="urn:microsoft.com/office/officeart/2018/2/layout/IconVerticalSolidList"/>
    <dgm:cxn modelId="{FF1C045F-102E-4109-8D34-3E479B819771}" srcId="{0D9D6B70-9B08-43E1-A9EC-3CD3F90A7006}" destId="{981B05CB-D50A-4878-A935-5008AF9FB512}" srcOrd="2" destOrd="0" parTransId="{D5CD13AD-93E3-454B-8ADC-28D902AD8184}" sibTransId="{5A0EE0B3-B024-48D7-A42E-B101B9043B8D}"/>
    <dgm:cxn modelId="{07D98769-5606-4FE8-ADB3-EF6E91F564CA}" srcId="{0D9D6B70-9B08-43E1-A9EC-3CD3F90A7006}" destId="{5F7B5F51-3107-463E-A9CA-FFA4545EBD70}" srcOrd="1" destOrd="0" parTransId="{AFE4ED12-1234-460B-8961-3B5FE806B9B6}" sibTransId="{160254D0-CFDE-4FDA-8D95-32F9BF6DC736}"/>
    <dgm:cxn modelId="{8CE0A949-0105-418D-9629-B4B45F04BE28}" type="presOf" srcId="{0D9D6B70-9B08-43E1-A9EC-3CD3F90A7006}" destId="{783E7518-4A97-4AA9-98FB-17758FA66752}" srcOrd="0" destOrd="0" presId="urn:microsoft.com/office/officeart/2018/2/layout/IconVerticalSolidList"/>
    <dgm:cxn modelId="{0F9D9681-92A4-42D4-9672-A6841ED9D311}" type="presOf" srcId="{95F80D4F-0EE2-47DB-8303-47DAB64AFF49}" destId="{476A56B0-7197-48B6-9D80-89CA4BFFDAA1}" srcOrd="0" destOrd="0" presId="urn:microsoft.com/office/officeart/2018/2/layout/IconVerticalSolidList"/>
    <dgm:cxn modelId="{5C630DA2-FB12-4382-AE74-1C564A019137}" srcId="{0D9D6B70-9B08-43E1-A9EC-3CD3F90A7006}" destId="{95F80D4F-0EE2-47DB-8303-47DAB64AFF49}" srcOrd="3" destOrd="0" parTransId="{255FC944-5070-402E-8E4B-06B921110EA3}" sibTransId="{56DCA499-4319-4CA3-ADEE-39E7526C0663}"/>
    <dgm:cxn modelId="{F87D7FA5-5AFC-46C3-8345-B22B10331A81}" type="presOf" srcId="{981B05CB-D50A-4878-A935-5008AF9FB512}" destId="{159EB94A-08EB-4E2C-ABE5-D465E663BA68}" srcOrd="0" destOrd="0" presId="urn:microsoft.com/office/officeart/2018/2/layout/IconVerticalSolidList"/>
    <dgm:cxn modelId="{24CB31CE-6E78-40C1-B819-76E87101D0DE}" type="presOf" srcId="{353B17EB-0404-4CE2-8B53-67DF197E8F88}" destId="{C4A0C2D5-3FCD-4D1B-91AA-3645274ED0D2}" srcOrd="0" destOrd="0" presId="urn:microsoft.com/office/officeart/2018/2/layout/IconVerticalSolidList"/>
    <dgm:cxn modelId="{5C6CC8D0-C52F-4544-9B3C-D3AA993C4DDE}" srcId="{0D9D6B70-9B08-43E1-A9EC-3CD3F90A7006}" destId="{353B17EB-0404-4CE2-8B53-67DF197E8F88}" srcOrd="0" destOrd="0" parTransId="{E05674BA-B5F3-410C-A515-6B7162229AF2}" sibTransId="{97EE4E4D-0519-4C32-B18C-B801BC54473C}"/>
    <dgm:cxn modelId="{AA37249B-6FDE-47EA-9EF6-DF17605D1BB9}" type="presParOf" srcId="{783E7518-4A97-4AA9-98FB-17758FA66752}" destId="{BAA213BD-BAF7-4B1E-A3FD-C28DFED44445}" srcOrd="0" destOrd="0" presId="urn:microsoft.com/office/officeart/2018/2/layout/IconVerticalSolidList"/>
    <dgm:cxn modelId="{62375BD5-416D-4374-A8DA-55EE3B358ECF}" type="presParOf" srcId="{BAA213BD-BAF7-4B1E-A3FD-C28DFED44445}" destId="{D9756625-005C-4FFF-9461-EC7AE7E15819}" srcOrd="0" destOrd="0" presId="urn:microsoft.com/office/officeart/2018/2/layout/IconVerticalSolidList"/>
    <dgm:cxn modelId="{F3A05B6F-8DBE-4F46-A2B3-75AADD9F5976}" type="presParOf" srcId="{BAA213BD-BAF7-4B1E-A3FD-C28DFED44445}" destId="{1D440B85-EE21-4C26-B25D-E0FC490FDC58}" srcOrd="1" destOrd="0" presId="urn:microsoft.com/office/officeart/2018/2/layout/IconVerticalSolidList"/>
    <dgm:cxn modelId="{2EA7D482-03CD-40F2-AE48-BF13A209DAAE}" type="presParOf" srcId="{BAA213BD-BAF7-4B1E-A3FD-C28DFED44445}" destId="{E3FEB3C6-969B-4F6D-94F0-F5BAFF98D1BC}" srcOrd="2" destOrd="0" presId="urn:microsoft.com/office/officeart/2018/2/layout/IconVerticalSolidList"/>
    <dgm:cxn modelId="{FA39A262-CA0E-40EE-AB49-250E09087DCD}" type="presParOf" srcId="{BAA213BD-BAF7-4B1E-A3FD-C28DFED44445}" destId="{C4A0C2D5-3FCD-4D1B-91AA-3645274ED0D2}" srcOrd="3" destOrd="0" presId="urn:microsoft.com/office/officeart/2018/2/layout/IconVerticalSolidList"/>
    <dgm:cxn modelId="{0A432E20-FE90-4AAC-AEEF-867C2472B6E5}" type="presParOf" srcId="{783E7518-4A97-4AA9-98FB-17758FA66752}" destId="{2BD370C3-BF0F-459D-8241-4C68970B27F5}" srcOrd="1" destOrd="0" presId="urn:microsoft.com/office/officeart/2018/2/layout/IconVerticalSolidList"/>
    <dgm:cxn modelId="{231EC9C8-7D42-4C43-A2B9-D0E44AC30B3E}" type="presParOf" srcId="{783E7518-4A97-4AA9-98FB-17758FA66752}" destId="{2D7D768D-5E32-4C2E-8550-3CE155A5E752}" srcOrd="2" destOrd="0" presId="urn:microsoft.com/office/officeart/2018/2/layout/IconVerticalSolidList"/>
    <dgm:cxn modelId="{C032542E-8CC4-4163-8D02-7314EE49F873}" type="presParOf" srcId="{2D7D768D-5E32-4C2E-8550-3CE155A5E752}" destId="{FC9709AA-A915-40EE-BB61-F171F9CD2E1A}" srcOrd="0" destOrd="0" presId="urn:microsoft.com/office/officeart/2018/2/layout/IconVerticalSolidList"/>
    <dgm:cxn modelId="{E697617C-476B-42C6-A509-161187495B48}" type="presParOf" srcId="{2D7D768D-5E32-4C2E-8550-3CE155A5E752}" destId="{D3383AF7-EA75-4159-9A6E-9A2ED03E247E}" srcOrd="1" destOrd="0" presId="urn:microsoft.com/office/officeart/2018/2/layout/IconVerticalSolidList"/>
    <dgm:cxn modelId="{FE1FE71E-9BC5-41AA-A83D-E721BD896D46}" type="presParOf" srcId="{2D7D768D-5E32-4C2E-8550-3CE155A5E752}" destId="{CE6D4E51-301C-4802-8471-7D5CF4E247A8}" srcOrd="2" destOrd="0" presId="urn:microsoft.com/office/officeart/2018/2/layout/IconVerticalSolidList"/>
    <dgm:cxn modelId="{F8191713-5F2F-4E44-98DF-A4B01C794265}" type="presParOf" srcId="{2D7D768D-5E32-4C2E-8550-3CE155A5E752}" destId="{89B3889F-E88F-4118-ACCD-1EA9494F77AC}" srcOrd="3" destOrd="0" presId="urn:microsoft.com/office/officeart/2018/2/layout/IconVerticalSolidList"/>
    <dgm:cxn modelId="{7B10BCDD-2322-4553-992A-76427AAE30AC}" type="presParOf" srcId="{783E7518-4A97-4AA9-98FB-17758FA66752}" destId="{A6D447E8-6E89-4AE9-8329-E081A60FF319}" srcOrd="3" destOrd="0" presId="urn:microsoft.com/office/officeart/2018/2/layout/IconVerticalSolidList"/>
    <dgm:cxn modelId="{2E952B64-D025-45E8-BB36-FC4C41C5935D}" type="presParOf" srcId="{783E7518-4A97-4AA9-98FB-17758FA66752}" destId="{5AC7A04D-8F38-4023-AC0E-708ADF591F5A}" srcOrd="4" destOrd="0" presId="urn:microsoft.com/office/officeart/2018/2/layout/IconVerticalSolidList"/>
    <dgm:cxn modelId="{F4CAAC23-75BE-4D35-B8DD-C13849AFBABA}" type="presParOf" srcId="{5AC7A04D-8F38-4023-AC0E-708ADF591F5A}" destId="{221AE473-06DE-44E4-B0D9-E881DAB4E96B}" srcOrd="0" destOrd="0" presId="urn:microsoft.com/office/officeart/2018/2/layout/IconVerticalSolidList"/>
    <dgm:cxn modelId="{C6A7BC30-EBB4-4236-BBF5-190575E5BA3B}" type="presParOf" srcId="{5AC7A04D-8F38-4023-AC0E-708ADF591F5A}" destId="{C46FDC5A-D1E9-4B86-A931-6D437C573D92}" srcOrd="1" destOrd="0" presId="urn:microsoft.com/office/officeart/2018/2/layout/IconVerticalSolidList"/>
    <dgm:cxn modelId="{71A10FDD-39CC-4257-9ED4-68BE6E3D6D8E}" type="presParOf" srcId="{5AC7A04D-8F38-4023-AC0E-708ADF591F5A}" destId="{BA050662-FA40-4D0E-85F7-24446F8B3CC3}" srcOrd="2" destOrd="0" presId="urn:microsoft.com/office/officeart/2018/2/layout/IconVerticalSolidList"/>
    <dgm:cxn modelId="{F03C3870-F437-4F57-910D-1C010D3F9F8F}" type="presParOf" srcId="{5AC7A04D-8F38-4023-AC0E-708ADF591F5A}" destId="{159EB94A-08EB-4E2C-ABE5-D465E663BA68}" srcOrd="3" destOrd="0" presId="urn:microsoft.com/office/officeart/2018/2/layout/IconVerticalSolidList"/>
    <dgm:cxn modelId="{34E48039-5819-495A-8EEC-337F0A72F74D}" type="presParOf" srcId="{783E7518-4A97-4AA9-98FB-17758FA66752}" destId="{0F76A823-95C9-4002-A8EF-D80221FA7071}" srcOrd="5" destOrd="0" presId="urn:microsoft.com/office/officeart/2018/2/layout/IconVerticalSolidList"/>
    <dgm:cxn modelId="{BA40D560-C3B4-4F05-B3D2-EC8B2A3B1037}" type="presParOf" srcId="{783E7518-4A97-4AA9-98FB-17758FA66752}" destId="{5B45DFBC-E9D9-43FF-932A-E516FB4D4052}" srcOrd="6" destOrd="0" presId="urn:microsoft.com/office/officeart/2018/2/layout/IconVerticalSolidList"/>
    <dgm:cxn modelId="{06A2B615-5150-45B1-8A9D-21F97C417750}" type="presParOf" srcId="{5B45DFBC-E9D9-43FF-932A-E516FB4D4052}" destId="{E9E50FDE-ADB3-4D1E-A1A7-52C5B6A5297F}" srcOrd="0" destOrd="0" presId="urn:microsoft.com/office/officeart/2018/2/layout/IconVerticalSolidList"/>
    <dgm:cxn modelId="{7C73F220-9EED-4C7C-A796-B767AC336899}" type="presParOf" srcId="{5B45DFBC-E9D9-43FF-932A-E516FB4D4052}" destId="{B038BC9F-FE80-4D41-AC43-189541F3DD0C}" srcOrd="1" destOrd="0" presId="urn:microsoft.com/office/officeart/2018/2/layout/IconVerticalSolidList"/>
    <dgm:cxn modelId="{E2873A12-08EB-4E69-B63C-448DB5CACBBE}" type="presParOf" srcId="{5B45DFBC-E9D9-43FF-932A-E516FB4D4052}" destId="{B1E5A0A5-96D7-49A0-B598-E48BFCD7A1E1}" srcOrd="2" destOrd="0" presId="urn:microsoft.com/office/officeart/2018/2/layout/IconVerticalSolidList"/>
    <dgm:cxn modelId="{F096D7A2-7B1B-4BA2-9A48-9B88C401B652}" type="presParOf" srcId="{5B45DFBC-E9D9-43FF-932A-E516FB4D4052}" destId="{476A56B0-7197-48B6-9D80-89CA4BFFDAA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00EAB2-3285-41FF-BCAF-2C64EDB10BE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60127866-95BA-479C-A080-D09D5B446577}">
      <dgm:prSet/>
      <dgm:spPr/>
      <dgm:t>
        <a:bodyPr/>
        <a:lstStyle/>
        <a:p>
          <a:r>
            <a:rPr lang="en-US"/>
            <a:t>The venues for all Bangalore neighborhoods were clustered in groups using the common venues. </a:t>
          </a:r>
        </a:p>
      </dgm:t>
    </dgm:pt>
    <dgm:pt modelId="{51CCA349-7546-4D5E-8879-DAB3976F958E}" type="parTrans" cxnId="{2948EAC2-9171-4A6A-8931-16F1963D6AC8}">
      <dgm:prSet/>
      <dgm:spPr/>
      <dgm:t>
        <a:bodyPr/>
        <a:lstStyle/>
        <a:p>
          <a:endParaRPr lang="en-US"/>
        </a:p>
      </dgm:t>
    </dgm:pt>
    <dgm:pt modelId="{CB92E5F9-3E81-4F9B-89FD-07BA3BB1E242}" type="sibTrans" cxnId="{2948EAC2-9171-4A6A-8931-16F1963D6AC8}">
      <dgm:prSet/>
      <dgm:spPr/>
      <dgm:t>
        <a:bodyPr/>
        <a:lstStyle/>
        <a:p>
          <a:endParaRPr lang="en-US"/>
        </a:p>
      </dgm:t>
    </dgm:pt>
    <dgm:pt modelId="{491261E3-AA58-432E-BBD4-00C66E7BBB8B}">
      <dgm:prSet/>
      <dgm:spPr/>
      <dgm:t>
        <a:bodyPr/>
        <a:lstStyle/>
        <a:p>
          <a:r>
            <a:rPr lang="en-US"/>
            <a:t>There are 143 unique venue categories found in Bangalore.</a:t>
          </a:r>
        </a:p>
      </dgm:t>
    </dgm:pt>
    <dgm:pt modelId="{FC5E6538-B101-426C-9BF4-B89E13C361A6}" type="parTrans" cxnId="{07CE7348-4871-48A6-9C2E-13D82BC8FDEB}">
      <dgm:prSet/>
      <dgm:spPr/>
      <dgm:t>
        <a:bodyPr/>
        <a:lstStyle/>
        <a:p>
          <a:endParaRPr lang="en-US"/>
        </a:p>
      </dgm:t>
    </dgm:pt>
    <dgm:pt modelId="{23987FB6-EEC6-46D6-8328-41D2781773C0}" type="sibTrans" cxnId="{07CE7348-4871-48A6-9C2E-13D82BC8FDEB}">
      <dgm:prSet/>
      <dgm:spPr/>
      <dgm:t>
        <a:bodyPr/>
        <a:lstStyle/>
        <a:p>
          <a:endParaRPr lang="en-US"/>
        </a:p>
      </dgm:t>
    </dgm:pt>
    <dgm:pt modelId="{A80BA953-4CD5-4AAE-954A-075F4008ECCE}">
      <dgm:prSet/>
      <dgm:spPr/>
      <dgm:t>
        <a:bodyPr/>
        <a:lstStyle/>
        <a:p>
          <a:r>
            <a:rPr lang="en-US"/>
            <a:t>The neighborhoods were grouped by taking the mean of the frequency of occurrence of each category. </a:t>
          </a:r>
        </a:p>
      </dgm:t>
    </dgm:pt>
    <dgm:pt modelId="{6FC8DB73-C63F-41B1-9113-6CB2F194599B}" type="parTrans" cxnId="{2EAFE2E5-CB18-408F-9B46-32ABFB571F26}">
      <dgm:prSet/>
      <dgm:spPr/>
      <dgm:t>
        <a:bodyPr/>
        <a:lstStyle/>
        <a:p>
          <a:endParaRPr lang="en-US"/>
        </a:p>
      </dgm:t>
    </dgm:pt>
    <dgm:pt modelId="{173BCCAE-2F71-4EB8-AEB2-5EEA2063058D}" type="sibTrans" cxnId="{2EAFE2E5-CB18-408F-9B46-32ABFB571F26}">
      <dgm:prSet/>
      <dgm:spPr/>
      <dgm:t>
        <a:bodyPr/>
        <a:lstStyle/>
        <a:p>
          <a:endParaRPr lang="en-US"/>
        </a:p>
      </dgm:t>
    </dgm:pt>
    <dgm:pt modelId="{89E6A97E-13EC-4F6D-BBA8-45A0DB25382F}">
      <dgm:prSet/>
      <dgm:spPr/>
      <dgm:t>
        <a:bodyPr/>
        <a:lstStyle/>
        <a:p>
          <a:r>
            <a:rPr lang="en-US"/>
            <a:t>Then the top 10 venues per neighborhood were obtained. </a:t>
          </a:r>
        </a:p>
      </dgm:t>
    </dgm:pt>
    <dgm:pt modelId="{EEBBF9BA-F40A-4758-851C-5B80ED64C7D7}" type="parTrans" cxnId="{7EF6591C-4B6D-4CD4-A940-D52BC517A173}">
      <dgm:prSet/>
      <dgm:spPr/>
      <dgm:t>
        <a:bodyPr/>
        <a:lstStyle/>
        <a:p>
          <a:endParaRPr lang="en-US"/>
        </a:p>
      </dgm:t>
    </dgm:pt>
    <dgm:pt modelId="{1524867F-666B-4A3F-B79B-3DC43BE4565A}" type="sibTrans" cxnId="{7EF6591C-4B6D-4CD4-A940-D52BC517A173}">
      <dgm:prSet/>
      <dgm:spPr/>
      <dgm:t>
        <a:bodyPr/>
        <a:lstStyle/>
        <a:p>
          <a:endParaRPr lang="en-US"/>
        </a:p>
      </dgm:t>
    </dgm:pt>
    <dgm:pt modelId="{4027A793-435F-4E35-8F6A-9D0ADF95A2A9}">
      <dgm:prSet/>
      <dgm:spPr/>
      <dgm:t>
        <a:bodyPr/>
        <a:lstStyle/>
        <a:p>
          <a:r>
            <a:rPr lang="en-US"/>
            <a:t>These venues were analyzed and studied. </a:t>
          </a:r>
        </a:p>
      </dgm:t>
    </dgm:pt>
    <dgm:pt modelId="{AE15D699-B1D6-441E-B711-7077C4F0A519}" type="parTrans" cxnId="{6D230073-B074-457E-8201-585A1CFB7B7B}">
      <dgm:prSet/>
      <dgm:spPr/>
      <dgm:t>
        <a:bodyPr/>
        <a:lstStyle/>
        <a:p>
          <a:endParaRPr lang="en-US"/>
        </a:p>
      </dgm:t>
    </dgm:pt>
    <dgm:pt modelId="{8D82F225-DB94-4142-807C-0E7CAAACF973}" type="sibTrans" cxnId="{6D230073-B074-457E-8201-585A1CFB7B7B}">
      <dgm:prSet/>
      <dgm:spPr/>
      <dgm:t>
        <a:bodyPr/>
        <a:lstStyle/>
        <a:p>
          <a:endParaRPr lang="en-US"/>
        </a:p>
      </dgm:t>
    </dgm:pt>
    <dgm:pt modelId="{AC59AC0C-737A-49FE-89F6-A2B554673867}" type="pres">
      <dgm:prSet presAssocID="{D300EAB2-3285-41FF-BCAF-2C64EDB10BEA}" presName="outerComposite" presStyleCnt="0">
        <dgm:presLayoutVars>
          <dgm:chMax val="5"/>
          <dgm:dir/>
          <dgm:resizeHandles val="exact"/>
        </dgm:presLayoutVars>
      </dgm:prSet>
      <dgm:spPr/>
    </dgm:pt>
    <dgm:pt modelId="{6165843B-103D-469A-ACE6-3B3D3721B7FB}" type="pres">
      <dgm:prSet presAssocID="{D300EAB2-3285-41FF-BCAF-2C64EDB10BEA}" presName="dummyMaxCanvas" presStyleCnt="0">
        <dgm:presLayoutVars/>
      </dgm:prSet>
      <dgm:spPr/>
    </dgm:pt>
    <dgm:pt modelId="{34FE5664-BC1E-4FF4-8373-DFE7BD5BC217}" type="pres">
      <dgm:prSet presAssocID="{D300EAB2-3285-41FF-BCAF-2C64EDB10BEA}" presName="FiveNodes_1" presStyleLbl="node1" presStyleIdx="0" presStyleCnt="5">
        <dgm:presLayoutVars>
          <dgm:bulletEnabled val="1"/>
        </dgm:presLayoutVars>
      </dgm:prSet>
      <dgm:spPr/>
    </dgm:pt>
    <dgm:pt modelId="{AE90EB20-6027-4C98-BF52-4700B6A1A39F}" type="pres">
      <dgm:prSet presAssocID="{D300EAB2-3285-41FF-BCAF-2C64EDB10BEA}" presName="FiveNodes_2" presStyleLbl="node1" presStyleIdx="1" presStyleCnt="5">
        <dgm:presLayoutVars>
          <dgm:bulletEnabled val="1"/>
        </dgm:presLayoutVars>
      </dgm:prSet>
      <dgm:spPr/>
    </dgm:pt>
    <dgm:pt modelId="{EF5F02DB-D36F-4DE8-8B6E-46757BD91F4E}" type="pres">
      <dgm:prSet presAssocID="{D300EAB2-3285-41FF-BCAF-2C64EDB10BEA}" presName="FiveNodes_3" presStyleLbl="node1" presStyleIdx="2" presStyleCnt="5">
        <dgm:presLayoutVars>
          <dgm:bulletEnabled val="1"/>
        </dgm:presLayoutVars>
      </dgm:prSet>
      <dgm:spPr/>
    </dgm:pt>
    <dgm:pt modelId="{989A2ACA-C461-4B4A-8A41-1B4CCD6745A2}" type="pres">
      <dgm:prSet presAssocID="{D300EAB2-3285-41FF-BCAF-2C64EDB10BEA}" presName="FiveNodes_4" presStyleLbl="node1" presStyleIdx="3" presStyleCnt="5">
        <dgm:presLayoutVars>
          <dgm:bulletEnabled val="1"/>
        </dgm:presLayoutVars>
      </dgm:prSet>
      <dgm:spPr/>
    </dgm:pt>
    <dgm:pt modelId="{6A6D392E-0C2A-4459-8818-6618A2CD3396}" type="pres">
      <dgm:prSet presAssocID="{D300EAB2-3285-41FF-BCAF-2C64EDB10BEA}" presName="FiveNodes_5" presStyleLbl="node1" presStyleIdx="4" presStyleCnt="5">
        <dgm:presLayoutVars>
          <dgm:bulletEnabled val="1"/>
        </dgm:presLayoutVars>
      </dgm:prSet>
      <dgm:spPr/>
    </dgm:pt>
    <dgm:pt modelId="{56C8A740-DD4E-4C61-87CB-01CB3EA06EC9}" type="pres">
      <dgm:prSet presAssocID="{D300EAB2-3285-41FF-BCAF-2C64EDB10BEA}" presName="FiveConn_1-2" presStyleLbl="fgAccFollowNode1" presStyleIdx="0" presStyleCnt="4">
        <dgm:presLayoutVars>
          <dgm:bulletEnabled val="1"/>
        </dgm:presLayoutVars>
      </dgm:prSet>
      <dgm:spPr/>
    </dgm:pt>
    <dgm:pt modelId="{78698491-7498-4F59-9C9A-9CE17392E227}" type="pres">
      <dgm:prSet presAssocID="{D300EAB2-3285-41FF-BCAF-2C64EDB10BEA}" presName="FiveConn_2-3" presStyleLbl="fgAccFollowNode1" presStyleIdx="1" presStyleCnt="4">
        <dgm:presLayoutVars>
          <dgm:bulletEnabled val="1"/>
        </dgm:presLayoutVars>
      </dgm:prSet>
      <dgm:spPr/>
    </dgm:pt>
    <dgm:pt modelId="{A578750B-164E-410F-A5E9-CB285752CDD7}" type="pres">
      <dgm:prSet presAssocID="{D300EAB2-3285-41FF-BCAF-2C64EDB10BEA}" presName="FiveConn_3-4" presStyleLbl="fgAccFollowNode1" presStyleIdx="2" presStyleCnt="4">
        <dgm:presLayoutVars>
          <dgm:bulletEnabled val="1"/>
        </dgm:presLayoutVars>
      </dgm:prSet>
      <dgm:spPr/>
    </dgm:pt>
    <dgm:pt modelId="{4E7C1615-2FC4-47C5-A857-4F5A84FF7193}" type="pres">
      <dgm:prSet presAssocID="{D300EAB2-3285-41FF-BCAF-2C64EDB10BEA}" presName="FiveConn_4-5" presStyleLbl="fgAccFollowNode1" presStyleIdx="3" presStyleCnt="4">
        <dgm:presLayoutVars>
          <dgm:bulletEnabled val="1"/>
        </dgm:presLayoutVars>
      </dgm:prSet>
      <dgm:spPr/>
    </dgm:pt>
    <dgm:pt modelId="{C10A840B-9F95-4829-9C26-D01C6811E599}" type="pres">
      <dgm:prSet presAssocID="{D300EAB2-3285-41FF-BCAF-2C64EDB10BEA}" presName="FiveNodes_1_text" presStyleLbl="node1" presStyleIdx="4" presStyleCnt="5">
        <dgm:presLayoutVars>
          <dgm:bulletEnabled val="1"/>
        </dgm:presLayoutVars>
      </dgm:prSet>
      <dgm:spPr/>
    </dgm:pt>
    <dgm:pt modelId="{5C79C279-07D9-4ED1-8207-2B4B4E270C31}" type="pres">
      <dgm:prSet presAssocID="{D300EAB2-3285-41FF-BCAF-2C64EDB10BEA}" presName="FiveNodes_2_text" presStyleLbl="node1" presStyleIdx="4" presStyleCnt="5">
        <dgm:presLayoutVars>
          <dgm:bulletEnabled val="1"/>
        </dgm:presLayoutVars>
      </dgm:prSet>
      <dgm:spPr/>
    </dgm:pt>
    <dgm:pt modelId="{297915C1-772C-4ED9-8A16-B7B830FDA782}" type="pres">
      <dgm:prSet presAssocID="{D300EAB2-3285-41FF-BCAF-2C64EDB10BEA}" presName="FiveNodes_3_text" presStyleLbl="node1" presStyleIdx="4" presStyleCnt="5">
        <dgm:presLayoutVars>
          <dgm:bulletEnabled val="1"/>
        </dgm:presLayoutVars>
      </dgm:prSet>
      <dgm:spPr/>
    </dgm:pt>
    <dgm:pt modelId="{254728D7-234F-4124-9CA5-66CA3D41335E}" type="pres">
      <dgm:prSet presAssocID="{D300EAB2-3285-41FF-BCAF-2C64EDB10BEA}" presName="FiveNodes_4_text" presStyleLbl="node1" presStyleIdx="4" presStyleCnt="5">
        <dgm:presLayoutVars>
          <dgm:bulletEnabled val="1"/>
        </dgm:presLayoutVars>
      </dgm:prSet>
      <dgm:spPr/>
    </dgm:pt>
    <dgm:pt modelId="{05FA0447-1A5A-4974-A5EF-0E7C5437C917}" type="pres">
      <dgm:prSet presAssocID="{D300EAB2-3285-41FF-BCAF-2C64EDB10BEA}" presName="FiveNodes_5_text" presStyleLbl="node1" presStyleIdx="4" presStyleCnt="5">
        <dgm:presLayoutVars>
          <dgm:bulletEnabled val="1"/>
        </dgm:presLayoutVars>
      </dgm:prSet>
      <dgm:spPr/>
    </dgm:pt>
  </dgm:ptLst>
  <dgm:cxnLst>
    <dgm:cxn modelId="{70EF3604-7266-48F5-B006-7C755AF878F8}" type="presOf" srcId="{60127866-95BA-479C-A080-D09D5B446577}" destId="{C10A840B-9F95-4829-9C26-D01C6811E599}" srcOrd="1" destOrd="0" presId="urn:microsoft.com/office/officeart/2005/8/layout/vProcess5"/>
    <dgm:cxn modelId="{1B3C721B-656F-41D1-976D-C24DDCD01356}" type="presOf" srcId="{173BCCAE-2F71-4EB8-AEB2-5EEA2063058D}" destId="{A578750B-164E-410F-A5E9-CB285752CDD7}" srcOrd="0" destOrd="0" presId="urn:microsoft.com/office/officeart/2005/8/layout/vProcess5"/>
    <dgm:cxn modelId="{7EF6591C-4B6D-4CD4-A940-D52BC517A173}" srcId="{D300EAB2-3285-41FF-BCAF-2C64EDB10BEA}" destId="{89E6A97E-13EC-4F6D-BBA8-45A0DB25382F}" srcOrd="3" destOrd="0" parTransId="{EEBBF9BA-F40A-4758-851C-5B80ED64C7D7}" sibTransId="{1524867F-666B-4A3F-B79B-3DC43BE4565A}"/>
    <dgm:cxn modelId="{6355472B-7915-4BA5-A71F-B5EEFBB10247}" type="presOf" srcId="{A80BA953-4CD5-4AAE-954A-075F4008ECCE}" destId="{EF5F02DB-D36F-4DE8-8B6E-46757BD91F4E}" srcOrd="0" destOrd="0" presId="urn:microsoft.com/office/officeart/2005/8/layout/vProcess5"/>
    <dgm:cxn modelId="{C54BB93B-78FE-4724-8118-F38427EF0279}" type="presOf" srcId="{D300EAB2-3285-41FF-BCAF-2C64EDB10BEA}" destId="{AC59AC0C-737A-49FE-89F6-A2B554673867}" srcOrd="0" destOrd="0" presId="urn:microsoft.com/office/officeart/2005/8/layout/vProcess5"/>
    <dgm:cxn modelId="{07CE7348-4871-48A6-9C2E-13D82BC8FDEB}" srcId="{D300EAB2-3285-41FF-BCAF-2C64EDB10BEA}" destId="{491261E3-AA58-432E-BBD4-00C66E7BBB8B}" srcOrd="1" destOrd="0" parTransId="{FC5E6538-B101-426C-9BF4-B89E13C361A6}" sibTransId="{23987FB6-EEC6-46D6-8328-41D2781773C0}"/>
    <dgm:cxn modelId="{6D230073-B074-457E-8201-585A1CFB7B7B}" srcId="{D300EAB2-3285-41FF-BCAF-2C64EDB10BEA}" destId="{4027A793-435F-4E35-8F6A-9D0ADF95A2A9}" srcOrd="4" destOrd="0" parTransId="{AE15D699-B1D6-441E-B711-7077C4F0A519}" sibTransId="{8D82F225-DB94-4142-807C-0E7CAAACF973}"/>
    <dgm:cxn modelId="{7E081453-259D-491C-8EF8-27FC071B17A0}" type="presOf" srcId="{1524867F-666B-4A3F-B79B-3DC43BE4565A}" destId="{4E7C1615-2FC4-47C5-A857-4F5A84FF7193}" srcOrd="0" destOrd="0" presId="urn:microsoft.com/office/officeart/2005/8/layout/vProcess5"/>
    <dgm:cxn modelId="{115A1B8C-0737-49ED-9105-EBF92A255F07}" type="presOf" srcId="{491261E3-AA58-432E-BBD4-00C66E7BBB8B}" destId="{AE90EB20-6027-4C98-BF52-4700B6A1A39F}" srcOrd="0" destOrd="0" presId="urn:microsoft.com/office/officeart/2005/8/layout/vProcess5"/>
    <dgm:cxn modelId="{BAD950A8-FB00-4F17-A85E-F4BD191D6459}" type="presOf" srcId="{A80BA953-4CD5-4AAE-954A-075F4008ECCE}" destId="{297915C1-772C-4ED9-8A16-B7B830FDA782}" srcOrd="1" destOrd="0" presId="urn:microsoft.com/office/officeart/2005/8/layout/vProcess5"/>
    <dgm:cxn modelId="{4782B9B3-94E8-4805-A957-F0CF295AC5B8}" type="presOf" srcId="{4027A793-435F-4E35-8F6A-9D0ADF95A2A9}" destId="{6A6D392E-0C2A-4459-8818-6618A2CD3396}" srcOrd="0" destOrd="0" presId="urn:microsoft.com/office/officeart/2005/8/layout/vProcess5"/>
    <dgm:cxn modelId="{4DA835BF-5ABE-4149-A651-2AB33B6D10B5}" type="presOf" srcId="{89E6A97E-13EC-4F6D-BBA8-45A0DB25382F}" destId="{989A2ACA-C461-4B4A-8A41-1B4CCD6745A2}" srcOrd="0" destOrd="0" presId="urn:microsoft.com/office/officeart/2005/8/layout/vProcess5"/>
    <dgm:cxn modelId="{2948EAC2-9171-4A6A-8931-16F1963D6AC8}" srcId="{D300EAB2-3285-41FF-BCAF-2C64EDB10BEA}" destId="{60127866-95BA-479C-A080-D09D5B446577}" srcOrd="0" destOrd="0" parTransId="{51CCA349-7546-4D5E-8879-DAB3976F958E}" sibTransId="{CB92E5F9-3E81-4F9B-89FD-07BA3BB1E242}"/>
    <dgm:cxn modelId="{610284E1-E86E-46F5-A6F1-30B0B0BC5EF0}" type="presOf" srcId="{89E6A97E-13EC-4F6D-BBA8-45A0DB25382F}" destId="{254728D7-234F-4124-9CA5-66CA3D41335E}" srcOrd="1" destOrd="0" presId="urn:microsoft.com/office/officeart/2005/8/layout/vProcess5"/>
    <dgm:cxn modelId="{005365E5-DF4E-435A-9FDA-C49F482B553B}" type="presOf" srcId="{23987FB6-EEC6-46D6-8328-41D2781773C0}" destId="{78698491-7498-4F59-9C9A-9CE17392E227}" srcOrd="0" destOrd="0" presId="urn:microsoft.com/office/officeart/2005/8/layout/vProcess5"/>
    <dgm:cxn modelId="{2EAFE2E5-CB18-408F-9B46-32ABFB571F26}" srcId="{D300EAB2-3285-41FF-BCAF-2C64EDB10BEA}" destId="{A80BA953-4CD5-4AAE-954A-075F4008ECCE}" srcOrd="2" destOrd="0" parTransId="{6FC8DB73-C63F-41B1-9113-6CB2F194599B}" sibTransId="{173BCCAE-2F71-4EB8-AEB2-5EEA2063058D}"/>
    <dgm:cxn modelId="{517A07E8-13F8-4DC3-9225-E62F0CDCC557}" type="presOf" srcId="{4027A793-435F-4E35-8F6A-9D0ADF95A2A9}" destId="{05FA0447-1A5A-4974-A5EF-0E7C5437C917}" srcOrd="1" destOrd="0" presId="urn:microsoft.com/office/officeart/2005/8/layout/vProcess5"/>
    <dgm:cxn modelId="{768102F1-F4AA-4F3C-8C41-4AF6BE6768E6}" type="presOf" srcId="{491261E3-AA58-432E-BBD4-00C66E7BBB8B}" destId="{5C79C279-07D9-4ED1-8207-2B4B4E270C31}" srcOrd="1" destOrd="0" presId="urn:microsoft.com/office/officeart/2005/8/layout/vProcess5"/>
    <dgm:cxn modelId="{5A30FDF6-5FC8-4565-A053-91A7ACBC7C1D}" type="presOf" srcId="{CB92E5F9-3E81-4F9B-89FD-07BA3BB1E242}" destId="{56C8A740-DD4E-4C61-87CB-01CB3EA06EC9}" srcOrd="0" destOrd="0" presId="urn:microsoft.com/office/officeart/2005/8/layout/vProcess5"/>
    <dgm:cxn modelId="{DB7FADFE-E5E2-4F4E-A4AE-20ED3E944270}" type="presOf" srcId="{60127866-95BA-479C-A080-D09D5B446577}" destId="{34FE5664-BC1E-4FF4-8373-DFE7BD5BC217}" srcOrd="0" destOrd="0" presId="urn:microsoft.com/office/officeart/2005/8/layout/vProcess5"/>
    <dgm:cxn modelId="{9DC55BC1-F44E-433E-9746-55AAE65D5869}" type="presParOf" srcId="{AC59AC0C-737A-49FE-89F6-A2B554673867}" destId="{6165843B-103D-469A-ACE6-3B3D3721B7FB}" srcOrd="0" destOrd="0" presId="urn:microsoft.com/office/officeart/2005/8/layout/vProcess5"/>
    <dgm:cxn modelId="{ADC1042A-39EA-4B7D-B5CD-694144694065}" type="presParOf" srcId="{AC59AC0C-737A-49FE-89F6-A2B554673867}" destId="{34FE5664-BC1E-4FF4-8373-DFE7BD5BC217}" srcOrd="1" destOrd="0" presId="urn:microsoft.com/office/officeart/2005/8/layout/vProcess5"/>
    <dgm:cxn modelId="{E317B182-E76D-4A0D-BD8F-6A9685DF886F}" type="presParOf" srcId="{AC59AC0C-737A-49FE-89F6-A2B554673867}" destId="{AE90EB20-6027-4C98-BF52-4700B6A1A39F}" srcOrd="2" destOrd="0" presId="urn:microsoft.com/office/officeart/2005/8/layout/vProcess5"/>
    <dgm:cxn modelId="{9A945DC6-658A-4576-8A98-1982D5C3F2EA}" type="presParOf" srcId="{AC59AC0C-737A-49FE-89F6-A2B554673867}" destId="{EF5F02DB-D36F-4DE8-8B6E-46757BD91F4E}" srcOrd="3" destOrd="0" presId="urn:microsoft.com/office/officeart/2005/8/layout/vProcess5"/>
    <dgm:cxn modelId="{1F5649BD-9868-4D7F-9DF5-E13BF73F5410}" type="presParOf" srcId="{AC59AC0C-737A-49FE-89F6-A2B554673867}" destId="{989A2ACA-C461-4B4A-8A41-1B4CCD6745A2}" srcOrd="4" destOrd="0" presId="urn:microsoft.com/office/officeart/2005/8/layout/vProcess5"/>
    <dgm:cxn modelId="{9178BB06-A8B1-4725-85BD-00CE257D9F9F}" type="presParOf" srcId="{AC59AC0C-737A-49FE-89F6-A2B554673867}" destId="{6A6D392E-0C2A-4459-8818-6618A2CD3396}" srcOrd="5" destOrd="0" presId="urn:microsoft.com/office/officeart/2005/8/layout/vProcess5"/>
    <dgm:cxn modelId="{6106C31E-5570-42DF-9A29-C6D128FAE331}" type="presParOf" srcId="{AC59AC0C-737A-49FE-89F6-A2B554673867}" destId="{56C8A740-DD4E-4C61-87CB-01CB3EA06EC9}" srcOrd="6" destOrd="0" presId="urn:microsoft.com/office/officeart/2005/8/layout/vProcess5"/>
    <dgm:cxn modelId="{775C7486-D8DE-4D2F-A89F-C4992B960C28}" type="presParOf" srcId="{AC59AC0C-737A-49FE-89F6-A2B554673867}" destId="{78698491-7498-4F59-9C9A-9CE17392E227}" srcOrd="7" destOrd="0" presId="urn:microsoft.com/office/officeart/2005/8/layout/vProcess5"/>
    <dgm:cxn modelId="{8D73EE19-A798-4384-99CF-8872ADB50883}" type="presParOf" srcId="{AC59AC0C-737A-49FE-89F6-A2B554673867}" destId="{A578750B-164E-410F-A5E9-CB285752CDD7}" srcOrd="8" destOrd="0" presId="urn:microsoft.com/office/officeart/2005/8/layout/vProcess5"/>
    <dgm:cxn modelId="{A0224309-82C6-4ED8-8EF2-7374B4365161}" type="presParOf" srcId="{AC59AC0C-737A-49FE-89F6-A2B554673867}" destId="{4E7C1615-2FC4-47C5-A857-4F5A84FF7193}" srcOrd="9" destOrd="0" presId="urn:microsoft.com/office/officeart/2005/8/layout/vProcess5"/>
    <dgm:cxn modelId="{12043219-559E-4B0F-97FB-C355FA9360F7}" type="presParOf" srcId="{AC59AC0C-737A-49FE-89F6-A2B554673867}" destId="{C10A840B-9F95-4829-9C26-D01C6811E599}" srcOrd="10" destOrd="0" presId="urn:microsoft.com/office/officeart/2005/8/layout/vProcess5"/>
    <dgm:cxn modelId="{FF5DB7F3-3E0E-46CC-B206-F401CAA840C9}" type="presParOf" srcId="{AC59AC0C-737A-49FE-89F6-A2B554673867}" destId="{5C79C279-07D9-4ED1-8207-2B4B4E270C31}" srcOrd="11" destOrd="0" presId="urn:microsoft.com/office/officeart/2005/8/layout/vProcess5"/>
    <dgm:cxn modelId="{E8A5C9CA-3774-4FF8-A96C-F8A23F3EE56B}" type="presParOf" srcId="{AC59AC0C-737A-49FE-89F6-A2B554673867}" destId="{297915C1-772C-4ED9-8A16-B7B830FDA782}" srcOrd="12" destOrd="0" presId="urn:microsoft.com/office/officeart/2005/8/layout/vProcess5"/>
    <dgm:cxn modelId="{AF219A6B-BE7A-49F4-9F07-A0C008DCE8B8}" type="presParOf" srcId="{AC59AC0C-737A-49FE-89F6-A2B554673867}" destId="{254728D7-234F-4124-9CA5-66CA3D41335E}" srcOrd="13" destOrd="0" presId="urn:microsoft.com/office/officeart/2005/8/layout/vProcess5"/>
    <dgm:cxn modelId="{5B4D5CE9-686C-4F77-8F88-05245F8B6F61}" type="presParOf" srcId="{AC59AC0C-737A-49FE-89F6-A2B554673867}" destId="{05FA0447-1A5A-4974-A5EF-0E7C5437C917}" srcOrd="14"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F3FD60-8E18-4F25-A742-FA326EFB376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4690379-8AD9-4092-80C2-FFFA675723E2}">
      <dgm:prSet/>
      <dgm:spPr/>
      <dgm:t>
        <a:bodyPr/>
        <a:lstStyle/>
        <a:p>
          <a:r>
            <a:rPr lang="en-US"/>
            <a:t>We finally got a location in the Bangalore to open the Gym. </a:t>
          </a:r>
        </a:p>
      </dgm:t>
    </dgm:pt>
    <dgm:pt modelId="{D289C253-AED9-4ADF-B1B0-B107AFB77802}" type="parTrans" cxnId="{3AD24D2E-8764-42C7-A582-DB895F955DB0}">
      <dgm:prSet/>
      <dgm:spPr/>
      <dgm:t>
        <a:bodyPr/>
        <a:lstStyle/>
        <a:p>
          <a:endParaRPr lang="en-US"/>
        </a:p>
      </dgm:t>
    </dgm:pt>
    <dgm:pt modelId="{285DA1BD-E8E6-4B5E-A8C0-78BDCFA2B573}" type="sibTrans" cxnId="{3AD24D2E-8764-42C7-A582-DB895F955DB0}">
      <dgm:prSet/>
      <dgm:spPr/>
      <dgm:t>
        <a:bodyPr/>
        <a:lstStyle/>
        <a:p>
          <a:endParaRPr lang="en-US"/>
        </a:p>
      </dgm:t>
    </dgm:pt>
    <dgm:pt modelId="{F63C4AC2-3295-426D-8D5D-930EAEF13EC2}">
      <dgm:prSet/>
      <dgm:spPr/>
      <dgm:t>
        <a:bodyPr/>
        <a:lstStyle/>
        <a:p>
          <a:r>
            <a:rPr lang="en-US"/>
            <a:t>This place is between the Domlur and the H.A.L II Stage. </a:t>
          </a:r>
        </a:p>
      </dgm:t>
    </dgm:pt>
    <dgm:pt modelId="{AD18EEC8-A83C-4BB2-86EF-F8893E462443}" type="parTrans" cxnId="{1C305280-B14D-4052-8B2F-6DB43D6C14D7}">
      <dgm:prSet/>
      <dgm:spPr/>
      <dgm:t>
        <a:bodyPr/>
        <a:lstStyle/>
        <a:p>
          <a:endParaRPr lang="en-US"/>
        </a:p>
      </dgm:t>
    </dgm:pt>
    <dgm:pt modelId="{5141D6B9-D75E-4A5D-8F07-8C325FF8AAA6}" type="sibTrans" cxnId="{1C305280-B14D-4052-8B2F-6DB43D6C14D7}">
      <dgm:prSet/>
      <dgm:spPr/>
      <dgm:t>
        <a:bodyPr/>
        <a:lstStyle/>
        <a:p>
          <a:endParaRPr lang="en-US"/>
        </a:p>
      </dgm:t>
    </dgm:pt>
    <dgm:pt modelId="{DC851DA8-524F-4466-B301-690A66E0E38C}">
      <dgm:prSet/>
      <dgm:spPr/>
      <dgm:t>
        <a:bodyPr/>
        <a:lstStyle/>
        <a:p>
          <a:r>
            <a:rPr lang="en-US"/>
            <a:t>ABC Gym can consider this location for venturing their business idea.</a:t>
          </a:r>
        </a:p>
      </dgm:t>
    </dgm:pt>
    <dgm:pt modelId="{364B03F8-BD43-446D-9533-DCFBF1A64D44}" type="parTrans" cxnId="{E8E53D21-A3BA-4791-986C-16D5F187742C}">
      <dgm:prSet/>
      <dgm:spPr/>
      <dgm:t>
        <a:bodyPr/>
        <a:lstStyle/>
        <a:p>
          <a:endParaRPr lang="en-US"/>
        </a:p>
      </dgm:t>
    </dgm:pt>
    <dgm:pt modelId="{37B57EBF-4108-4453-AAFE-54342F6265C8}" type="sibTrans" cxnId="{E8E53D21-A3BA-4791-986C-16D5F187742C}">
      <dgm:prSet/>
      <dgm:spPr/>
      <dgm:t>
        <a:bodyPr/>
        <a:lstStyle/>
        <a:p>
          <a:endParaRPr lang="en-US"/>
        </a:p>
      </dgm:t>
    </dgm:pt>
    <dgm:pt modelId="{5CA8D6FA-FE80-43E8-BB4B-8A31426F6297}" type="pres">
      <dgm:prSet presAssocID="{B5F3FD60-8E18-4F25-A742-FA326EFB376E}" presName="root" presStyleCnt="0">
        <dgm:presLayoutVars>
          <dgm:dir/>
          <dgm:resizeHandles val="exact"/>
        </dgm:presLayoutVars>
      </dgm:prSet>
      <dgm:spPr/>
    </dgm:pt>
    <dgm:pt modelId="{0177A2B7-ACEA-4D08-AD2B-710D66C25217}" type="pres">
      <dgm:prSet presAssocID="{24690379-8AD9-4092-80C2-FFFA675723E2}" presName="compNode" presStyleCnt="0"/>
      <dgm:spPr/>
    </dgm:pt>
    <dgm:pt modelId="{AD94A007-4BAE-44FC-942C-F37EC5D87A57}" type="pres">
      <dgm:prSet presAssocID="{24690379-8AD9-4092-80C2-FFFA675723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umbbell"/>
        </a:ext>
      </dgm:extLst>
    </dgm:pt>
    <dgm:pt modelId="{F856E3F3-E9CF-41AE-9FDC-F5BEB2B02830}" type="pres">
      <dgm:prSet presAssocID="{24690379-8AD9-4092-80C2-FFFA675723E2}" presName="spaceRect" presStyleCnt="0"/>
      <dgm:spPr/>
    </dgm:pt>
    <dgm:pt modelId="{41C049E8-5C24-4713-8EEB-78A435E2220C}" type="pres">
      <dgm:prSet presAssocID="{24690379-8AD9-4092-80C2-FFFA675723E2}" presName="textRect" presStyleLbl="revTx" presStyleIdx="0" presStyleCnt="3">
        <dgm:presLayoutVars>
          <dgm:chMax val="1"/>
          <dgm:chPref val="1"/>
        </dgm:presLayoutVars>
      </dgm:prSet>
      <dgm:spPr/>
    </dgm:pt>
    <dgm:pt modelId="{006AF298-437C-42EE-BC1A-83D7EEA524CD}" type="pres">
      <dgm:prSet presAssocID="{285DA1BD-E8E6-4B5E-A8C0-78BDCFA2B573}" presName="sibTrans" presStyleCnt="0"/>
      <dgm:spPr/>
    </dgm:pt>
    <dgm:pt modelId="{40983710-980B-4368-AC15-BF3AF2405D14}" type="pres">
      <dgm:prSet presAssocID="{F63C4AC2-3295-426D-8D5D-930EAEF13EC2}" presName="compNode" presStyleCnt="0"/>
      <dgm:spPr/>
    </dgm:pt>
    <dgm:pt modelId="{D029D760-EF5B-435D-ACE5-D559133665EE}" type="pres">
      <dgm:prSet presAssocID="{F63C4AC2-3295-426D-8D5D-930EAEF13EC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xophone"/>
        </a:ext>
      </dgm:extLst>
    </dgm:pt>
    <dgm:pt modelId="{3ED3851A-0087-4A17-91AF-1545563F424A}" type="pres">
      <dgm:prSet presAssocID="{F63C4AC2-3295-426D-8D5D-930EAEF13EC2}" presName="spaceRect" presStyleCnt="0"/>
      <dgm:spPr/>
    </dgm:pt>
    <dgm:pt modelId="{C2C340AE-43F1-4EC0-84BA-5C0AE470247C}" type="pres">
      <dgm:prSet presAssocID="{F63C4AC2-3295-426D-8D5D-930EAEF13EC2}" presName="textRect" presStyleLbl="revTx" presStyleIdx="1" presStyleCnt="3">
        <dgm:presLayoutVars>
          <dgm:chMax val="1"/>
          <dgm:chPref val="1"/>
        </dgm:presLayoutVars>
      </dgm:prSet>
      <dgm:spPr/>
    </dgm:pt>
    <dgm:pt modelId="{8BCE93D4-A840-4194-8E32-FC357A2E8A2E}" type="pres">
      <dgm:prSet presAssocID="{5141D6B9-D75E-4A5D-8F07-8C325FF8AAA6}" presName="sibTrans" presStyleCnt="0"/>
      <dgm:spPr/>
    </dgm:pt>
    <dgm:pt modelId="{C86284E5-82BD-4E8E-BA4C-331374960C84}" type="pres">
      <dgm:prSet presAssocID="{DC851DA8-524F-4466-B301-690A66E0E38C}" presName="compNode" presStyleCnt="0"/>
      <dgm:spPr/>
    </dgm:pt>
    <dgm:pt modelId="{2021520E-E199-481E-9337-245094926691}" type="pres">
      <dgm:prSet presAssocID="{DC851DA8-524F-4466-B301-690A66E0E3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87FC7C7C-FF3D-4A7E-B05D-F7E8F31E0541}" type="pres">
      <dgm:prSet presAssocID="{DC851DA8-524F-4466-B301-690A66E0E38C}" presName="spaceRect" presStyleCnt="0"/>
      <dgm:spPr/>
    </dgm:pt>
    <dgm:pt modelId="{51AFBE26-190C-483A-A2D3-F71CC2CAE2AB}" type="pres">
      <dgm:prSet presAssocID="{DC851DA8-524F-4466-B301-690A66E0E38C}" presName="textRect" presStyleLbl="revTx" presStyleIdx="2" presStyleCnt="3">
        <dgm:presLayoutVars>
          <dgm:chMax val="1"/>
          <dgm:chPref val="1"/>
        </dgm:presLayoutVars>
      </dgm:prSet>
      <dgm:spPr/>
    </dgm:pt>
  </dgm:ptLst>
  <dgm:cxnLst>
    <dgm:cxn modelId="{CF82C706-EA08-4146-B8D2-160E8A2706F3}" type="presOf" srcId="{F63C4AC2-3295-426D-8D5D-930EAEF13EC2}" destId="{C2C340AE-43F1-4EC0-84BA-5C0AE470247C}" srcOrd="0" destOrd="0" presId="urn:microsoft.com/office/officeart/2018/2/layout/IconLabelList"/>
    <dgm:cxn modelId="{E8E53D21-A3BA-4791-986C-16D5F187742C}" srcId="{B5F3FD60-8E18-4F25-A742-FA326EFB376E}" destId="{DC851DA8-524F-4466-B301-690A66E0E38C}" srcOrd="2" destOrd="0" parTransId="{364B03F8-BD43-446D-9533-DCFBF1A64D44}" sibTransId="{37B57EBF-4108-4453-AAFE-54342F6265C8}"/>
    <dgm:cxn modelId="{3AD24D2E-8764-42C7-A582-DB895F955DB0}" srcId="{B5F3FD60-8E18-4F25-A742-FA326EFB376E}" destId="{24690379-8AD9-4092-80C2-FFFA675723E2}" srcOrd="0" destOrd="0" parTransId="{D289C253-AED9-4ADF-B1B0-B107AFB77802}" sibTransId="{285DA1BD-E8E6-4B5E-A8C0-78BDCFA2B573}"/>
    <dgm:cxn modelId="{04E0C150-92A1-4023-937F-BEB4DD925613}" type="presOf" srcId="{24690379-8AD9-4092-80C2-FFFA675723E2}" destId="{41C049E8-5C24-4713-8EEB-78A435E2220C}" srcOrd="0" destOrd="0" presId="urn:microsoft.com/office/officeart/2018/2/layout/IconLabelList"/>
    <dgm:cxn modelId="{1C305280-B14D-4052-8B2F-6DB43D6C14D7}" srcId="{B5F3FD60-8E18-4F25-A742-FA326EFB376E}" destId="{F63C4AC2-3295-426D-8D5D-930EAEF13EC2}" srcOrd="1" destOrd="0" parTransId="{AD18EEC8-A83C-4BB2-86EF-F8893E462443}" sibTransId="{5141D6B9-D75E-4A5D-8F07-8C325FF8AAA6}"/>
    <dgm:cxn modelId="{03C0ED9E-0A30-4080-B2C1-809D473C6093}" type="presOf" srcId="{DC851DA8-524F-4466-B301-690A66E0E38C}" destId="{51AFBE26-190C-483A-A2D3-F71CC2CAE2AB}" srcOrd="0" destOrd="0" presId="urn:microsoft.com/office/officeart/2018/2/layout/IconLabelList"/>
    <dgm:cxn modelId="{7FBB5CDC-DCB1-4DF1-B3EC-7AD21BBE25A5}" type="presOf" srcId="{B5F3FD60-8E18-4F25-A742-FA326EFB376E}" destId="{5CA8D6FA-FE80-43E8-BB4B-8A31426F6297}" srcOrd="0" destOrd="0" presId="urn:microsoft.com/office/officeart/2018/2/layout/IconLabelList"/>
    <dgm:cxn modelId="{76786865-F6A3-493B-80E6-2E7FEE449ECB}" type="presParOf" srcId="{5CA8D6FA-FE80-43E8-BB4B-8A31426F6297}" destId="{0177A2B7-ACEA-4D08-AD2B-710D66C25217}" srcOrd="0" destOrd="0" presId="urn:microsoft.com/office/officeart/2018/2/layout/IconLabelList"/>
    <dgm:cxn modelId="{D2BC260F-B125-45F7-8936-9A05509D60C1}" type="presParOf" srcId="{0177A2B7-ACEA-4D08-AD2B-710D66C25217}" destId="{AD94A007-4BAE-44FC-942C-F37EC5D87A57}" srcOrd="0" destOrd="0" presId="urn:microsoft.com/office/officeart/2018/2/layout/IconLabelList"/>
    <dgm:cxn modelId="{2797F353-E6F3-4B6B-BFBA-2B78F0AA069D}" type="presParOf" srcId="{0177A2B7-ACEA-4D08-AD2B-710D66C25217}" destId="{F856E3F3-E9CF-41AE-9FDC-F5BEB2B02830}" srcOrd="1" destOrd="0" presId="urn:microsoft.com/office/officeart/2018/2/layout/IconLabelList"/>
    <dgm:cxn modelId="{358CB827-C50B-4758-9B9F-7F2ACD089406}" type="presParOf" srcId="{0177A2B7-ACEA-4D08-AD2B-710D66C25217}" destId="{41C049E8-5C24-4713-8EEB-78A435E2220C}" srcOrd="2" destOrd="0" presId="urn:microsoft.com/office/officeart/2018/2/layout/IconLabelList"/>
    <dgm:cxn modelId="{923F0CDC-772C-4429-87CC-16DD1DF64D40}" type="presParOf" srcId="{5CA8D6FA-FE80-43E8-BB4B-8A31426F6297}" destId="{006AF298-437C-42EE-BC1A-83D7EEA524CD}" srcOrd="1" destOrd="0" presId="urn:microsoft.com/office/officeart/2018/2/layout/IconLabelList"/>
    <dgm:cxn modelId="{BE25EF40-E59B-4779-8FA7-074C588868EF}" type="presParOf" srcId="{5CA8D6FA-FE80-43E8-BB4B-8A31426F6297}" destId="{40983710-980B-4368-AC15-BF3AF2405D14}" srcOrd="2" destOrd="0" presId="urn:microsoft.com/office/officeart/2018/2/layout/IconLabelList"/>
    <dgm:cxn modelId="{D8FCBF38-711C-4424-AD36-22B484688974}" type="presParOf" srcId="{40983710-980B-4368-AC15-BF3AF2405D14}" destId="{D029D760-EF5B-435D-ACE5-D559133665EE}" srcOrd="0" destOrd="0" presId="urn:microsoft.com/office/officeart/2018/2/layout/IconLabelList"/>
    <dgm:cxn modelId="{DA448F83-600E-4EC5-9914-C3F0623B9B2C}" type="presParOf" srcId="{40983710-980B-4368-AC15-BF3AF2405D14}" destId="{3ED3851A-0087-4A17-91AF-1545563F424A}" srcOrd="1" destOrd="0" presId="urn:microsoft.com/office/officeart/2018/2/layout/IconLabelList"/>
    <dgm:cxn modelId="{3C13106C-F0DE-4B21-A45E-7617CD559A41}" type="presParOf" srcId="{40983710-980B-4368-AC15-BF3AF2405D14}" destId="{C2C340AE-43F1-4EC0-84BA-5C0AE470247C}" srcOrd="2" destOrd="0" presId="urn:microsoft.com/office/officeart/2018/2/layout/IconLabelList"/>
    <dgm:cxn modelId="{DB6E388F-2BAA-4CEE-A84D-11E06249E92B}" type="presParOf" srcId="{5CA8D6FA-FE80-43E8-BB4B-8A31426F6297}" destId="{8BCE93D4-A840-4194-8E32-FC357A2E8A2E}" srcOrd="3" destOrd="0" presId="urn:microsoft.com/office/officeart/2018/2/layout/IconLabelList"/>
    <dgm:cxn modelId="{9F3480B3-B669-4446-81E5-26AD883F8E9D}" type="presParOf" srcId="{5CA8D6FA-FE80-43E8-BB4B-8A31426F6297}" destId="{C86284E5-82BD-4E8E-BA4C-331374960C84}" srcOrd="4" destOrd="0" presId="urn:microsoft.com/office/officeart/2018/2/layout/IconLabelList"/>
    <dgm:cxn modelId="{769D9397-D97F-49EF-B94A-C2738CF52B31}" type="presParOf" srcId="{C86284E5-82BD-4E8E-BA4C-331374960C84}" destId="{2021520E-E199-481E-9337-245094926691}" srcOrd="0" destOrd="0" presId="urn:microsoft.com/office/officeart/2018/2/layout/IconLabelList"/>
    <dgm:cxn modelId="{19EF2305-9DE0-4749-8576-DE32E03A2F1B}" type="presParOf" srcId="{C86284E5-82BD-4E8E-BA4C-331374960C84}" destId="{87FC7C7C-FF3D-4A7E-B05D-F7E8F31E0541}" srcOrd="1" destOrd="0" presId="urn:microsoft.com/office/officeart/2018/2/layout/IconLabelList"/>
    <dgm:cxn modelId="{004794B0-0328-4309-876C-46CA0FEEAFC4}" type="presParOf" srcId="{C86284E5-82BD-4E8E-BA4C-331374960C84}" destId="{51AFBE26-190C-483A-A2D3-F71CC2CAE2AB}"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F0D29-32B2-4CA5-92F5-FFE4BC1779BD}">
      <dsp:nvSpPr>
        <dsp:cNvPr id="0" name=""/>
        <dsp:cNvSpPr/>
      </dsp:nvSpPr>
      <dsp:spPr>
        <a:xfrm>
          <a:off x="0" y="0"/>
          <a:ext cx="4773168" cy="0"/>
        </a:xfrm>
        <a:prstGeom prst="line">
          <a:avLst/>
        </a:prstGeom>
        <a:blipFill rotWithShape="1">
          <a:blip xmlns:r="http://schemas.openxmlformats.org/officeDocument/2006/relationships" r:embed="rId1">
            <a:duotone>
              <a:schemeClr val="accent2">
                <a:hueOff val="0"/>
                <a:satOff val="0"/>
                <a:lumOff val="0"/>
                <a:alphaOff val="0"/>
                <a:shade val="36000"/>
                <a:satMod val="120000"/>
              </a:schemeClr>
              <a:schemeClr val="accent2">
                <a:hueOff val="0"/>
                <a:satOff val="0"/>
                <a:lumOff val="0"/>
                <a:alphaOff val="0"/>
                <a:tint val="40000"/>
              </a:schemeClr>
            </a:duotone>
          </a:blip>
          <a:tile tx="0" ty="0" sx="60000" sy="59000" flip="none" algn="tl"/>
        </a:blipFill>
        <a:ln w="6350" cap="flat" cmpd="sng" algn="ctr">
          <a:solidFill>
            <a:schemeClr val="accent2">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3">
          <a:scrgbClr r="0" g="0" b="0"/>
        </a:fillRef>
        <a:effectRef idx="3">
          <a:scrgbClr r="0" g="0" b="0"/>
        </a:effectRef>
        <a:fontRef idx="minor">
          <a:schemeClr val="lt1"/>
        </a:fontRef>
      </dsp:style>
    </dsp:sp>
    <dsp:sp modelId="{71BEBB88-6863-49B9-8173-527EE6D929BA}">
      <dsp:nvSpPr>
        <dsp:cNvPr id="0" name=""/>
        <dsp:cNvSpPr/>
      </dsp:nvSpPr>
      <dsp:spPr>
        <a:xfrm>
          <a:off x="0" y="0"/>
          <a:ext cx="954633" cy="4050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a:t>ABC Gym</a:t>
          </a:r>
          <a:endParaRPr lang="en-US" sz="2400" kern="1200"/>
        </a:p>
      </dsp:txBody>
      <dsp:txXfrm>
        <a:off x="0" y="0"/>
        <a:ext cx="954633" cy="4050792"/>
      </dsp:txXfrm>
    </dsp:sp>
    <dsp:sp modelId="{67B4F4CA-DEE8-4CC2-AE0B-FCC77E0D83F1}">
      <dsp:nvSpPr>
        <dsp:cNvPr id="0" name=""/>
        <dsp:cNvSpPr/>
      </dsp:nvSpPr>
      <dsp:spPr>
        <a:xfrm>
          <a:off x="1026231" y="63293"/>
          <a:ext cx="3746936" cy="1265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An American chain international co-ed fitness centre</a:t>
          </a:r>
        </a:p>
      </dsp:txBody>
      <dsp:txXfrm>
        <a:off x="1026231" y="63293"/>
        <a:ext cx="3746936" cy="1265872"/>
      </dsp:txXfrm>
    </dsp:sp>
    <dsp:sp modelId="{FA240E7A-6C21-4E1B-97D4-6F2FCC53EE0A}">
      <dsp:nvSpPr>
        <dsp:cNvPr id="0" name=""/>
        <dsp:cNvSpPr/>
      </dsp:nvSpPr>
      <dsp:spPr>
        <a:xfrm>
          <a:off x="954633" y="1329166"/>
          <a:ext cx="3818534" cy="0"/>
        </a:xfrm>
        <a:prstGeom prst="line">
          <a:avLst/>
        </a:prstGeom>
        <a:noFill/>
        <a:ln w="6350" cap="flat" cmpd="sng" algn="ctr">
          <a:solidFill>
            <a:schemeClr val="accent2">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0EB94A61-76E7-40CF-B719-D951E20D6EEE}">
      <dsp:nvSpPr>
        <dsp:cNvPr id="0" name=""/>
        <dsp:cNvSpPr/>
      </dsp:nvSpPr>
      <dsp:spPr>
        <a:xfrm>
          <a:off x="1026231" y="1392459"/>
          <a:ext cx="3746936" cy="1265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Branches are located all over the world</a:t>
          </a:r>
        </a:p>
      </dsp:txBody>
      <dsp:txXfrm>
        <a:off x="1026231" y="1392459"/>
        <a:ext cx="3746936" cy="1265872"/>
      </dsp:txXfrm>
    </dsp:sp>
    <dsp:sp modelId="{F7510110-89FF-4451-8673-AA453C61A139}">
      <dsp:nvSpPr>
        <dsp:cNvPr id="0" name=""/>
        <dsp:cNvSpPr/>
      </dsp:nvSpPr>
      <dsp:spPr>
        <a:xfrm>
          <a:off x="954633" y="2658332"/>
          <a:ext cx="3818534" cy="0"/>
        </a:xfrm>
        <a:prstGeom prst="line">
          <a:avLst/>
        </a:prstGeom>
        <a:noFill/>
        <a:ln w="6350" cap="flat" cmpd="sng" algn="ctr">
          <a:solidFill>
            <a:schemeClr val="accent2">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4D12053D-3915-4251-A48D-B56BCB5E6718}">
      <dsp:nvSpPr>
        <dsp:cNvPr id="0" name=""/>
        <dsp:cNvSpPr/>
      </dsp:nvSpPr>
      <dsp:spPr>
        <a:xfrm>
          <a:off x="1026231" y="2721625"/>
          <a:ext cx="3746936" cy="1265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Wants to open a branch in Bangalore, India</a:t>
          </a:r>
        </a:p>
      </dsp:txBody>
      <dsp:txXfrm>
        <a:off x="1026231" y="2721625"/>
        <a:ext cx="3746936" cy="1265872"/>
      </dsp:txXfrm>
    </dsp:sp>
    <dsp:sp modelId="{05605989-2525-4768-8C28-46022B631B05}">
      <dsp:nvSpPr>
        <dsp:cNvPr id="0" name=""/>
        <dsp:cNvSpPr/>
      </dsp:nvSpPr>
      <dsp:spPr>
        <a:xfrm>
          <a:off x="954633" y="3987498"/>
          <a:ext cx="3818534" cy="0"/>
        </a:xfrm>
        <a:prstGeom prst="line">
          <a:avLst/>
        </a:prstGeom>
        <a:noFill/>
        <a:ln w="6350" cap="flat" cmpd="sng" algn="ctr">
          <a:solidFill>
            <a:schemeClr val="accent2">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473BA-0405-4AD1-AFD2-A30E6E90E3F1}">
      <dsp:nvSpPr>
        <dsp:cNvPr id="0" name=""/>
        <dsp:cNvSpPr/>
      </dsp:nvSpPr>
      <dsp:spPr>
        <a:xfrm>
          <a:off x="401408" y="271052"/>
          <a:ext cx="1188971" cy="118897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D8B5A-14CD-4191-86AA-3FDA1A5E60C5}">
      <dsp:nvSpPr>
        <dsp:cNvPr id="0" name=""/>
        <dsp:cNvSpPr/>
      </dsp:nvSpPr>
      <dsp:spPr>
        <a:xfrm>
          <a:off x="654795" y="524439"/>
          <a:ext cx="682196" cy="6821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A51186-D450-4C9D-B4CE-0B3A830171F5}">
      <dsp:nvSpPr>
        <dsp:cNvPr id="0" name=""/>
        <dsp:cNvSpPr/>
      </dsp:nvSpPr>
      <dsp:spPr>
        <a:xfrm>
          <a:off x="21327" y="1830358"/>
          <a:ext cx="194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 Bangalore Population</a:t>
          </a:r>
          <a:endParaRPr lang="en-US" sz="1200" kern="1200"/>
        </a:p>
      </dsp:txBody>
      <dsp:txXfrm>
        <a:off x="21327" y="1830358"/>
        <a:ext cx="1949132" cy="720000"/>
      </dsp:txXfrm>
    </dsp:sp>
    <dsp:sp modelId="{C8DF403C-E41C-4EBA-AB10-57CD9AD77169}">
      <dsp:nvSpPr>
        <dsp:cNvPr id="0" name=""/>
        <dsp:cNvSpPr/>
      </dsp:nvSpPr>
      <dsp:spPr>
        <a:xfrm>
          <a:off x="2691639" y="271052"/>
          <a:ext cx="1188971" cy="118897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EDCF4-4887-475B-8917-FF41575C62EC}">
      <dsp:nvSpPr>
        <dsp:cNvPr id="0" name=""/>
        <dsp:cNvSpPr/>
      </dsp:nvSpPr>
      <dsp:spPr>
        <a:xfrm>
          <a:off x="2945026" y="524439"/>
          <a:ext cx="682196" cy="6821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043076-1612-45F1-A010-7F22A582D173}">
      <dsp:nvSpPr>
        <dsp:cNvPr id="0" name=""/>
        <dsp:cNvSpPr/>
      </dsp:nvSpPr>
      <dsp:spPr>
        <a:xfrm>
          <a:off x="2311558" y="1830358"/>
          <a:ext cx="194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 Bangalore City Demographics</a:t>
          </a:r>
          <a:endParaRPr lang="en-US" sz="1200" kern="1200"/>
        </a:p>
      </dsp:txBody>
      <dsp:txXfrm>
        <a:off x="2311558" y="1830358"/>
        <a:ext cx="1949132" cy="720000"/>
      </dsp:txXfrm>
    </dsp:sp>
    <dsp:sp modelId="{7AC8DACA-BF7E-45FE-A878-43943A7C421E}">
      <dsp:nvSpPr>
        <dsp:cNvPr id="0" name=""/>
        <dsp:cNvSpPr/>
      </dsp:nvSpPr>
      <dsp:spPr>
        <a:xfrm>
          <a:off x="4981870" y="271052"/>
          <a:ext cx="1188971" cy="118897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947ECD-9199-4DC3-B273-7DC82FCA0729}">
      <dsp:nvSpPr>
        <dsp:cNvPr id="0" name=""/>
        <dsp:cNvSpPr/>
      </dsp:nvSpPr>
      <dsp:spPr>
        <a:xfrm>
          <a:off x="5235257" y="524439"/>
          <a:ext cx="682196" cy="6821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4BB500-2978-4ACF-A14D-35583A5A5123}">
      <dsp:nvSpPr>
        <dsp:cNvPr id="0" name=""/>
        <dsp:cNvSpPr/>
      </dsp:nvSpPr>
      <dsp:spPr>
        <a:xfrm>
          <a:off x="4601789" y="1830358"/>
          <a:ext cx="194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 Is there any office or commercial place nearby?</a:t>
          </a:r>
          <a:endParaRPr lang="en-US" sz="1200" kern="1200"/>
        </a:p>
      </dsp:txBody>
      <dsp:txXfrm>
        <a:off x="4601789" y="1830358"/>
        <a:ext cx="1949132" cy="720000"/>
      </dsp:txXfrm>
    </dsp:sp>
    <dsp:sp modelId="{234A157A-15B2-4ACD-8BBA-CBCC706596D9}">
      <dsp:nvSpPr>
        <dsp:cNvPr id="0" name=""/>
        <dsp:cNvSpPr/>
      </dsp:nvSpPr>
      <dsp:spPr>
        <a:xfrm>
          <a:off x="1546523" y="3037641"/>
          <a:ext cx="1188971" cy="118897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957A0D-B1B9-46CA-AE47-6E586CE19EFC}">
      <dsp:nvSpPr>
        <dsp:cNvPr id="0" name=""/>
        <dsp:cNvSpPr/>
      </dsp:nvSpPr>
      <dsp:spPr>
        <a:xfrm>
          <a:off x="1799911" y="3291028"/>
          <a:ext cx="682196" cy="6821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7CAAF-9C24-4FF4-A4A3-A45E07BAF09E}">
      <dsp:nvSpPr>
        <dsp:cNvPr id="0" name=""/>
        <dsp:cNvSpPr/>
      </dsp:nvSpPr>
      <dsp:spPr>
        <a:xfrm>
          <a:off x="1166443" y="4596947"/>
          <a:ext cx="194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 Is there any Park or Playground nearby?</a:t>
          </a:r>
          <a:endParaRPr lang="en-US" sz="1200" kern="1200"/>
        </a:p>
      </dsp:txBody>
      <dsp:txXfrm>
        <a:off x="1166443" y="4596947"/>
        <a:ext cx="1949132" cy="720000"/>
      </dsp:txXfrm>
    </dsp:sp>
    <dsp:sp modelId="{6AF30646-A612-435C-BFFE-3F3352A31111}">
      <dsp:nvSpPr>
        <dsp:cNvPr id="0" name=""/>
        <dsp:cNvSpPr/>
      </dsp:nvSpPr>
      <dsp:spPr>
        <a:xfrm>
          <a:off x="3836755" y="3037641"/>
          <a:ext cx="1188971" cy="1188971"/>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1490C-55D2-4687-9120-26EA9E33ADC8}">
      <dsp:nvSpPr>
        <dsp:cNvPr id="0" name=""/>
        <dsp:cNvSpPr/>
      </dsp:nvSpPr>
      <dsp:spPr>
        <a:xfrm>
          <a:off x="4090142" y="3291028"/>
          <a:ext cx="682196" cy="6821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126EBB-D4E8-4231-A55E-148CDB8D6F7E}">
      <dsp:nvSpPr>
        <dsp:cNvPr id="0" name=""/>
        <dsp:cNvSpPr/>
      </dsp:nvSpPr>
      <dsp:spPr>
        <a:xfrm>
          <a:off x="3456674" y="4596947"/>
          <a:ext cx="19491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 Who are the competitors in that location?</a:t>
          </a:r>
          <a:endParaRPr lang="en-US" sz="1200" kern="1200"/>
        </a:p>
      </dsp:txBody>
      <dsp:txXfrm>
        <a:off x="3456674" y="4596947"/>
        <a:ext cx="194913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56625-005C-4FFF-9461-EC7AE7E15819}">
      <dsp:nvSpPr>
        <dsp:cNvPr id="0" name=""/>
        <dsp:cNvSpPr/>
      </dsp:nvSpPr>
      <dsp:spPr>
        <a:xfrm>
          <a:off x="0" y="2319"/>
          <a:ext cx="6572250" cy="117544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440B85-EE21-4C26-B25D-E0FC490FDC58}">
      <dsp:nvSpPr>
        <dsp:cNvPr id="0" name=""/>
        <dsp:cNvSpPr/>
      </dsp:nvSpPr>
      <dsp:spPr>
        <a:xfrm>
          <a:off x="355571" y="266794"/>
          <a:ext cx="646494" cy="64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A0C2D5-3FCD-4D1B-91AA-3645274ED0D2}">
      <dsp:nvSpPr>
        <dsp:cNvPr id="0" name=""/>
        <dsp:cNvSpPr/>
      </dsp:nvSpPr>
      <dsp:spPr>
        <a:xfrm>
          <a:off x="1357638" y="2319"/>
          <a:ext cx="5214611" cy="117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1" tIns="124401" rIns="124401" bIns="124401" numCol="1" spcCol="1270" anchor="ctr" anchorCtr="0">
          <a:noAutofit/>
        </a:bodyPr>
        <a:lstStyle/>
        <a:p>
          <a:pPr marL="0" lvl="0" indent="0" algn="l" defTabSz="711200">
            <a:lnSpc>
              <a:spcPct val="90000"/>
            </a:lnSpc>
            <a:spcBef>
              <a:spcPct val="0"/>
            </a:spcBef>
            <a:spcAft>
              <a:spcPct val="35000"/>
            </a:spcAft>
            <a:buNone/>
          </a:pPr>
          <a:r>
            <a:rPr lang="en-US" sz="1600" kern="1200" dirty="0"/>
            <a:t>Scraping the table from the web: Data downloaded or scraped from multiple sources were combined into one table to obtain final location data for Bangalore, Karnataka.</a:t>
          </a:r>
        </a:p>
      </dsp:txBody>
      <dsp:txXfrm>
        <a:off x="1357638" y="2319"/>
        <a:ext cx="5214611" cy="1175444"/>
      </dsp:txXfrm>
    </dsp:sp>
    <dsp:sp modelId="{FC9709AA-A915-40EE-BB61-F171F9CD2E1A}">
      <dsp:nvSpPr>
        <dsp:cNvPr id="0" name=""/>
        <dsp:cNvSpPr/>
      </dsp:nvSpPr>
      <dsp:spPr>
        <a:xfrm>
          <a:off x="0" y="1471624"/>
          <a:ext cx="6572250" cy="11754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83AF7-EA75-4159-9A6E-9A2ED03E247E}">
      <dsp:nvSpPr>
        <dsp:cNvPr id="0" name=""/>
        <dsp:cNvSpPr/>
      </dsp:nvSpPr>
      <dsp:spPr>
        <a:xfrm>
          <a:off x="355571" y="1736099"/>
          <a:ext cx="646494" cy="64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B3889F-E88F-4118-ACCD-1EA9494F77AC}">
      <dsp:nvSpPr>
        <dsp:cNvPr id="0" name=""/>
        <dsp:cNvSpPr/>
      </dsp:nvSpPr>
      <dsp:spPr>
        <a:xfrm>
          <a:off x="1357638" y="1471624"/>
          <a:ext cx="5214611" cy="117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1" tIns="124401" rIns="124401" bIns="124401" numCol="1" spcCol="1270" anchor="ctr" anchorCtr="0">
          <a:noAutofit/>
        </a:bodyPr>
        <a:lstStyle/>
        <a:p>
          <a:pPr marL="0" lvl="0" indent="0" algn="l" defTabSz="622300">
            <a:lnSpc>
              <a:spcPct val="90000"/>
            </a:lnSpc>
            <a:spcBef>
              <a:spcPct val="0"/>
            </a:spcBef>
            <a:spcAft>
              <a:spcPct val="35000"/>
            </a:spcAft>
            <a:buNone/>
          </a:pPr>
          <a:r>
            <a:rPr lang="en-US" sz="1400" kern="1200" dirty="0"/>
            <a:t>Clustering the neighborhoods in Bangalore: The Foursquare explore </a:t>
          </a:r>
          <a:r>
            <a:rPr lang="en-US" sz="1600" kern="1200" dirty="0"/>
            <a:t>function</a:t>
          </a:r>
          <a:r>
            <a:rPr lang="en-US" sz="1400" kern="1200" dirty="0"/>
            <a:t> is used to get the most common venue categories in each neighborhood, and then used this feature to group the neighborhoods into clusters </a:t>
          </a:r>
        </a:p>
      </dsp:txBody>
      <dsp:txXfrm>
        <a:off x="1357638" y="1471624"/>
        <a:ext cx="5214611" cy="1175444"/>
      </dsp:txXfrm>
    </dsp:sp>
    <dsp:sp modelId="{221AE473-06DE-44E4-B0D9-E881DAB4E96B}">
      <dsp:nvSpPr>
        <dsp:cNvPr id="0" name=""/>
        <dsp:cNvSpPr/>
      </dsp:nvSpPr>
      <dsp:spPr>
        <a:xfrm>
          <a:off x="0" y="2940930"/>
          <a:ext cx="6572250" cy="117544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6FDC5A-D1E9-4B86-A931-6D437C573D92}">
      <dsp:nvSpPr>
        <dsp:cNvPr id="0" name=""/>
        <dsp:cNvSpPr/>
      </dsp:nvSpPr>
      <dsp:spPr>
        <a:xfrm>
          <a:off x="355571" y="3205405"/>
          <a:ext cx="646494" cy="646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9EB94A-08EB-4E2C-ABE5-D465E663BA68}">
      <dsp:nvSpPr>
        <dsp:cNvPr id="0" name=""/>
        <dsp:cNvSpPr/>
      </dsp:nvSpPr>
      <dsp:spPr>
        <a:xfrm>
          <a:off x="1357638" y="2940930"/>
          <a:ext cx="5214611" cy="117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1" tIns="124401" rIns="124401" bIns="124401" numCol="1" spcCol="1270" anchor="ctr" anchorCtr="0">
          <a:noAutofit/>
        </a:bodyPr>
        <a:lstStyle/>
        <a:p>
          <a:pPr marL="0" lvl="0" indent="0" algn="l" defTabSz="711200">
            <a:lnSpc>
              <a:spcPct val="90000"/>
            </a:lnSpc>
            <a:spcBef>
              <a:spcPct val="0"/>
            </a:spcBef>
            <a:spcAft>
              <a:spcPct val="35000"/>
            </a:spcAft>
            <a:buNone/>
          </a:pPr>
          <a:r>
            <a:rPr lang="en-US" sz="1600" kern="1200" dirty="0"/>
            <a:t>k-means clustering for analyzing the data of neighborhoods in Bangalore</a:t>
          </a:r>
        </a:p>
      </dsp:txBody>
      <dsp:txXfrm>
        <a:off x="1357638" y="2940930"/>
        <a:ext cx="5214611" cy="1175444"/>
      </dsp:txXfrm>
    </dsp:sp>
    <dsp:sp modelId="{E9E50FDE-ADB3-4D1E-A1A7-52C5B6A5297F}">
      <dsp:nvSpPr>
        <dsp:cNvPr id="0" name=""/>
        <dsp:cNvSpPr/>
      </dsp:nvSpPr>
      <dsp:spPr>
        <a:xfrm>
          <a:off x="0" y="4410236"/>
          <a:ext cx="6572250" cy="117544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8BC9F-FE80-4D41-AC43-189541F3DD0C}">
      <dsp:nvSpPr>
        <dsp:cNvPr id="0" name=""/>
        <dsp:cNvSpPr/>
      </dsp:nvSpPr>
      <dsp:spPr>
        <a:xfrm>
          <a:off x="355571" y="4674711"/>
          <a:ext cx="646494" cy="646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6A56B0-7197-48B6-9D80-89CA4BFFDAA1}">
      <dsp:nvSpPr>
        <dsp:cNvPr id="0" name=""/>
        <dsp:cNvSpPr/>
      </dsp:nvSpPr>
      <dsp:spPr>
        <a:xfrm>
          <a:off x="1357638" y="4410236"/>
          <a:ext cx="5214611" cy="117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1" tIns="124401" rIns="124401" bIns="124401" numCol="1" spcCol="1270" anchor="ctr" anchorCtr="0">
          <a:noAutofit/>
        </a:bodyPr>
        <a:lstStyle/>
        <a:p>
          <a:pPr marL="0" lvl="0" indent="0" algn="l" defTabSz="711200">
            <a:lnSpc>
              <a:spcPct val="90000"/>
            </a:lnSpc>
            <a:spcBef>
              <a:spcPct val="0"/>
            </a:spcBef>
            <a:spcAft>
              <a:spcPct val="35000"/>
            </a:spcAft>
            <a:buNone/>
          </a:pPr>
          <a:r>
            <a:rPr lang="en-US" sz="1600" kern="1200" dirty="0"/>
            <a:t>Folium library to visualize the neighborhoods in Bangalore and their emerging clusters  </a:t>
          </a:r>
        </a:p>
      </dsp:txBody>
      <dsp:txXfrm>
        <a:off x="1357638" y="4410236"/>
        <a:ext cx="5214611" cy="11754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E5664-BC1E-4FF4-8373-DFE7BD5BC217}">
      <dsp:nvSpPr>
        <dsp:cNvPr id="0" name=""/>
        <dsp:cNvSpPr/>
      </dsp:nvSpPr>
      <dsp:spPr>
        <a:xfrm>
          <a:off x="0" y="0"/>
          <a:ext cx="3959272" cy="9732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venues for all Bangalore neighborhoods were clustered in groups using the common venues. </a:t>
          </a:r>
        </a:p>
      </dsp:txBody>
      <dsp:txXfrm>
        <a:off x="28506" y="28506"/>
        <a:ext cx="2795171" cy="916252"/>
      </dsp:txXfrm>
    </dsp:sp>
    <dsp:sp modelId="{AE90EB20-6027-4C98-BF52-4700B6A1A39F}">
      <dsp:nvSpPr>
        <dsp:cNvPr id="0" name=""/>
        <dsp:cNvSpPr/>
      </dsp:nvSpPr>
      <dsp:spPr>
        <a:xfrm>
          <a:off x="295659" y="1108440"/>
          <a:ext cx="3959272" cy="973264"/>
        </a:xfrm>
        <a:prstGeom prst="roundRect">
          <a:avLst>
            <a:gd name="adj" fmla="val 10000"/>
          </a:avLst>
        </a:prstGeom>
        <a:solidFill>
          <a:schemeClr val="accent2">
            <a:hueOff val="476947"/>
            <a:satOff val="-10882"/>
            <a:lumOff val="402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are 143 unique venue categories found in Bangalore.</a:t>
          </a:r>
        </a:p>
      </dsp:txBody>
      <dsp:txXfrm>
        <a:off x="324165" y="1136946"/>
        <a:ext cx="2973978" cy="916252"/>
      </dsp:txXfrm>
    </dsp:sp>
    <dsp:sp modelId="{EF5F02DB-D36F-4DE8-8B6E-46757BD91F4E}">
      <dsp:nvSpPr>
        <dsp:cNvPr id="0" name=""/>
        <dsp:cNvSpPr/>
      </dsp:nvSpPr>
      <dsp:spPr>
        <a:xfrm>
          <a:off x="591319" y="2216880"/>
          <a:ext cx="3959272" cy="973264"/>
        </a:xfrm>
        <a:prstGeom prst="roundRect">
          <a:avLst>
            <a:gd name="adj" fmla="val 10000"/>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neighborhoods were grouped by taking the mean of the frequency of occurrence of each category. </a:t>
          </a:r>
        </a:p>
      </dsp:txBody>
      <dsp:txXfrm>
        <a:off x="619825" y="2245386"/>
        <a:ext cx="2973978" cy="916252"/>
      </dsp:txXfrm>
    </dsp:sp>
    <dsp:sp modelId="{989A2ACA-C461-4B4A-8A41-1B4CCD6745A2}">
      <dsp:nvSpPr>
        <dsp:cNvPr id="0" name=""/>
        <dsp:cNvSpPr/>
      </dsp:nvSpPr>
      <dsp:spPr>
        <a:xfrm>
          <a:off x="886979" y="3325320"/>
          <a:ext cx="3959272" cy="973264"/>
        </a:xfrm>
        <a:prstGeom prst="roundRect">
          <a:avLst>
            <a:gd name="adj" fmla="val 10000"/>
          </a:avLst>
        </a:prstGeom>
        <a:solidFill>
          <a:schemeClr val="accent2">
            <a:hueOff val="1430842"/>
            <a:satOff val="-32646"/>
            <a:lumOff val="1205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Then the top 10 venues per neighborhood were obtained. </a:t>
          </a:r>
        </a:p>
      </dsp:txBody>
      <dsp:txXfrm>
        <a:off x="915485" y="3353826"/>
        <a:ext cx="2973978" cy="916252"/>
      </dsp:txXfrm>
    </dsp:sp>
    <dsp:sp modelId="{6A6D392E-0C2A-4459-8818-6618A2CD3396}">
      <dsp:nvSpPr>
        <dsp:cNvPr id="0" name=""/>
        <dsp:cNvSpPr/>
      </dsp:nvSpPr>
      <dsp:spPr>
        <a:xfrm>
          <a:off x="1182639" y="4433760"/>
          <a:ext cx="3959272" cy="973264"/>
        </a:xfrm>
        <a:prstGeom prst="roundRect">
          <a:avLst>
            <a:gd name="adj" fmla="val 10000"/>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These venues were analyzed and studied. </a:t>
          </a:r>
        </a:p>
      </dsp:txBody>
      <dsp:txXfrm>
        <a:off x="1211145" y="4462266"/>
        <a:ext cx="2973978" cy="916252"/>
      </dsp:txXfrm>
    </dsp:sp>
    <dsp:sp modelId="{56C8A740-DD4E-4C61-87CB-01CB3EA06EC9}">
      <dsp:nvSpPr>
        <dsp:cNvPr id="0" name=""/>
        <dsp:cNvSpPr/>
      </dsp:nvSpPr>
      <dsp:spPr>
        <a:xfrm>
          <a:off x="3326650" y="711023"/>
          <a:ext cx="632621" cy="63262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468990" y="711023"/>
        <a:ext cx="347941" cy="476047"/>
      </dsp:txXfrm>
    </dsp:sp>
    <dsp:sp modelId="{78698491-7498-4F59-9C9A-9CE17392E227}">
      <dsp:nvSpPr>
        <dsp:cNvPr id="0" name=""/>
        <dsp:cNvSpPr/>
      </dsp:nvSpPr>
      <dsp:spPr>
        <a:xfrm>
          <a:off x="3622310" y="1819463"/>
          <a:ext cx="632621" cy="632621"/>
        </a:xfrm>
        <a:prstGeom prst="downArrow">
          <a:avLst>
            <a:gd name="adj1" fmla="val 55000"/>
            <a:gd name="adj2" fmla="val 45000"/>
          </a:avLst>
        </a:prstGeom>
        <a:solidFill>
          <a:schemeClr val="accent2">
            <a:tint val="40000"/>
            <a:alpha val="90000"/>
            <a:hueOff val="658188"/>
            <a:satOff val="-1724"/>
            <a:lumOff val="617"/>
            <a:alphaOff val="0"/>
          </a:schemeClr>
        </a:solidFill>
        <a:ln w="12700" cap="flat" cmpd="sng" algn="ctr">
          <a:solidFill>
            <a:schemeClr val="accent2">
              <a:tint val="40000"/>
              <a:alpha val="90000"/>
              <a:hueOff val="658188"/>
              <a:satOff val="-1724"/>
              <a:lumOff val="6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764650" y="1819463"/>
        <a:ext cx="347941" cy="476047"/>
      </dsp:txXfrm>
    </dsp:sp>
    <dsp:sp modelId="{A578750B-164E-410F-A5E9-CB285752CDD7}">
      <dsp:nvSpPr>
        <dsp:cNvPr id="0" name=""/>
        <dsp:cNvSpPr/>
      </dsp:nvSpPr>
      <dsp:spPr>
        <a:xfrm>
          <a:off x="3917970" y="2911682"/>
          <a:ext cx="632621" cy="632621"/>
        </a:xfrm>
        <a:prstGeom prst="downArrow">
          <a:avLst>
            <a:gd name="adj1" fmla="val 55000"/>
            <a:gd name="adj2" fmla="val 45000"/>
          </a:avLst>
        </a:prstGeom>
        <a:solidFill>
          <a:schemeClr val="accent2">
            <a:tint val="40000"/>
            <a:alpha val="90000"/>
            <a:hueOff val="1316376"/>
            <a:satOff val="-3449"/>
            <a:lumOff val="1235"/>
            <a:alphaOff val="0"/>
          </a:schemeClr>
        </a:solidFill>
        <a:ln w="12700" cap="flat" cmpd="sng" algn="ctr">
          <a:solidFill>
            <a:schemeClr val="accent2">
              <a:tint val="40000"/>
              <a:alpha val="90000"/>
              <a:hueOff val="1316376"/>
              <a:satOff val="-3449"/>
              <a:lumOff val="12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060310" y="2911682"/>
        <a:ext cx="347941" cy="476047"/>
      </dsp:txXfrm>
    </dsp:sp>
    <dsp:sp modelId="{4E7C1615-2FC4-47C5-A857-4F5A84FF7193}">
      <dsp:nvSpPr>
        <dsp:cNvPr id="0" name=""/>
        <dsp:cNvSpPr/>
      </dsp:nvSpPr>
      <dsp:spPr>
        <a:xfrm>
          <a:off x="4213630" y="4030937"/>
          <a:ext cx="632621" cy="632621"/>
        </a:xfrm>
        <a:prstGeom prst="downArrow">
          <a:avLst>
            <a:gd name="adj1" fmla="val 55000"/>
            <a:gd name="adj2" fmla="val 45000"/>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355970" y="4030937"/>
        <a:ext cx="347941" cy="4760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4A007-4BAE-44FC-942C-F37EC5D87A57}">
      <dsp:nvSpPr>
        <dsp:cNvPr id="0" name=""/>
        <dsp:cNvSpPr/>
      </dsp:nvSpPr>
      <dsp:spPr>
        <a:xfrm>
          <a:off x="1063980" y="635603"/>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C049E8-5C24-4713-8EEB-78A435E2220C}">
      <dsp:nvSpPr>
        <dsp:cNvPr id="0" name=""/>
        <dsp:cNvSpPr/>
      </dsp:nvSpPr>
      <dsp:spPr>
        <a:xfrm>
          <a:off x="285097" y="2262241"/>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We finally got a location in the Bangalore to open the Gym. </a:t>
          </a:r>
        </a:p>
      </dsp:txBody>
      <dsp:txXfrm>
        <a:off x="285097" y="2262241"/>
        <a:ext cx="2832300" cy="720000"/>
      </dsp:txXfrm>
    </dsp:sp>
    <dsp:sp modelId="{D029D760-EF5B-435D-ACE5-D559133665EE}">
      <dsp:nvSpPr>
        <dsp:cNvPr id="0" name=""/>
        <dsp:cNvSpPr/>
      </dsp:nvSpPr>
      <dsp:spPr>
        <a:xfrm>
          <a:off x="4391932" y="635603"/>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C340AE-43F1-4EC0-84BA-5C0AE470247C}">
      <dsp:nvSpPr>
        <dsp:cNvPr id="0" name=""/>
        <dsp:cNvSpPr/>
      </dsp:nvSpPr>
      <dsp:spPr>
        <a:xfrm>
          <a:off x="3613050" y="2262241"/>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This place is between the Domlur and the H.A.L II Stage. </a:t>
          </a:r>
        </a:p>
      </dsp:txBody>
      <dsp:txXfrm>
        <a:off x="3613050" y="2262241"/>
        <a:ext cx="2832300" cy="720000"/>
      </dsp:txXfrm>
    </dsp:sp>
    <dsp:sp modelId="{2021520E-E199-481E-9337-245094926691}">
      <dsp:nvSpPr>
        <dsp:cNvPr id="0" name=""/>
        <dsp:cNvSpPr/>
      </dsp:nvSpPr>
      <dsp:spPr>
        <a:xfrm>
          <a:off x="7719885" y="635603"/>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AFBE26-190C-483A-A2D3-F71CC2CAE2AB}">
      <dsp:nvSpPr>
        <dsp:cNvPr id="0" name=""/>
        <dsp:cNvSpPr/>
      </dsp:nvSpPr>
      <dsp:spPr>
        <a:xfrm>
          <a:off x="6941002" y="2262241"/>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ABC Gym can consider this location for venturing their business idea.</a:t>
          </a:r>
        </a:p>
      </dsp:txBody>
      <dsp:txXfrm>
        <a:off x="6941002" y="2262241"/>
        <a:ext cx="28323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B4D2EF-39C5-4084-B595-DCA60E703F1F}"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9574EB9-00B8-4A06-9761-DA70331BDFC1}" type="slidenum">
              <a:rPr lang="en-US" smtClean="0"/>
              <a:t>‹#›</a:t>
            </a:fld>
            <a:endParaRPr lang="en-US"/>
          </a:p>
        </p:txBody>
      </p:sp>
    </p:spTree>
    <p:extLst>
      <p:ext uri="{BB962C8B-B14F-4D97-AF65-F5344CB8AC3E}">
        <p14:creationId xmlns:p14="http://schemas.microsoft.com/office/powerpoint/2010/main" val="1650780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B4D2EF-39C5-4084-B595-DCA60E703F1F}"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74EB9-00B8-4A06-9761-DA70331BDFC1}" type="slidenum">
              <a:rPr lang="en-US" smtClean="0"/>
              <a:t>‹#›</a:t>
            </a:fld>
            <a:endParaRPr lang="en-US"/>
          </a:p>
        </p:txBody>
      </p:sp>
    </p:spTree>
    <p:extLst>
      <p:ext uri="{BB962C8B-B14F-4D97-AF65-F5344CB8AC3E}">
        <p14:creationId xmlns:p14="http://schemas.microsoft.com/office/powerpoint/2010/main" val="1169851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B4D2EF-39C5-4084-B595-DCA60E703F1F}"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74EB9-00B8-4A06-9761-DA70331BDFC1}" type="slidenum">
              <a:rPr lang="en-US" smtClean="0"/>
              <a:t>‹#›</a:t>
            </a:fld>
            <a:endParaRPr lang="en-US"/>
          </a:p>
        </p:txBody>
      </p:sp>
    </p:spTree>
    <p:extLst>
      <p:ext uri="{BB962C8B-B14F-4D97-AF65-F5344CB8AC3E}">
        <p14:creationId xmlns:p14="http://schemas.microsoft.com/office/powerpoint/2010/main" val="2415488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B4D2EF-39C5-4084-B595-DCA60E703F1F}"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74EB9-00B8-4A06-9761-DA70331BDFC1}" type="slidenum">
              <a:rPr lang="en-US" smtClean="0"/>
              <a:t>‹#›</a:t>
            </a:fld>
            <a:endParaRPr lang="en-US"/>
          </a:p>
        </p:txBody>
      </p:sp>
    </p:spTree>
    <p:extLst>
      <p:ext uri="{BB962C8B-B14F-4D97-AF65-F5344CB8AC3E}">
        <p14:creationId xmlns:p14="http://schemas.microsoft.com/office/powerpoint/2010/main" val="164534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3B4D2EF-39C5-4084-B595-DCA60E703F1F}" type="datetimeFigureOut">
              <a:rPr lang="en-US" smtClean="0"/>
              <a:t>12/7/2019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9574EB9-00B8-4A06-9761-DA70331BDFC1}" type="slidenum">
              <a:rPr lang="en-US" smtClean="0"/>
              <a:t>‹#›</a:t>
            </a:fld>
            <a:endParaRPr lang="en-US"/>
          </a:p>
        </p:txBody>
      </p:sp>
    </p:spTree>
    <p:extLst>
      <p:ext uri="{BB962C8B-B14F-4D97-AF65-F5344CB8AC3E}">
        <p14:creationId xmlns:p14="http://schemas.microsoft.com/office/powerpoint/2010/main" val="878697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B4D2EF-39C5-4084-B595-DCA60E703F1F}"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574EB9-00B8-4A06-9761-DA70331BDFC1}" type="slidenum">
              <a:rPr lang="en-US" smtClean="0"/>
              <a:t>‹#›</a:t>
            </a:fld>
            <a:endParaRPr lang="en-US"/>
          </a:p>
        </p:txBody>
      </p:sp>
    </p:spTree>
    <p:extLst>
      <p:ext uri="{BB962C8B-B14F-4D97-AF65-F5344CB8AC3E}">
        <p14:creationId xmlns:p14="http://schemas.microsoft.com/office/powerpoint/2010/main" val="2755710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B4D2EF-39C5-4084-B595-DCA60E703F1F}" type="datetimeFigureOut">
              <a:rPr lang="en-US" smtClean="0"/>
              <a:t>12/7/2019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574EB9-00B8-4A06-9761-DA70331BDFC1}" type="slidenum">
              <a:rPr lang="en-US" smtClean="0"/>
              <a:t>‹#›</a:t>
            </a:fld>
            <a:endParaRPr lang="en-US"/>
          </a:p>
        </p:txBody>
      </p:sp>
    </p:spTree>
    <p:extLst>
      <p:ext uri="{BB962C8B-B14F-4D97-AF65-F5344CB8AC3E}">
        <p14:creationId xmlns:p14="http://schemas.microsoft.com/office/powerpoint/2010/main" val="236030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B4D2EF-39C5-4084-B595-DCA60E703F1F}" type="datetimeFigureOut">
              <a:rPr lang="en-US" smtClean="0"/>
              <a:t>12/7/2019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574EB9-00B8-4A06-9761-DA70331BDFC1}" type="slidenum">
              <a:rPr lang="en-US" smtClean="0"/>
              <a:t>‹#›</a:t>
            </a:fld>
            <a:endParaRPr lang="en-US"/>
          </a:p>
        </p:txBody>
      </p:sp>
    </p:spTree>
    <p:extLst>
      <p:ext uri="{BB962C8B-B14F-4D97-AF65-F5344CB8AC3E}">
        <p14:creationId xmlns:p14="http://schemas.microsoft.com/office/powerpoint/2010/main" val="794824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B4D2EF-39C5-4084-B595-DCA60E703F1F}" type="datetimeFigureOut">
              <a:rPr lang="en-US" smtClean="0"/>
              <a:t>12/7/2019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574EB9-00B8-4A06-9761-DA70331BDFC1}" type="slidenum">
              <a:rPr lang="en-US" smtClean="0"/>
              <a:t>‹#›</a:t>
            </a:fld>
            <a:endParaRPr lang="en-US"/>
          </a:p>
        </p:txBody>
      </p:sp>
    </p:spTree>
    <p:extLst>
      <p:ext uri="{BB962C8B-B14F-4D97-AF65-F5344CB8AC3E}">
        <p14:creationId xmlns:p14="http://schemas.microsoft.com/office/powerpoint/2010/main" val="1403261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B4D2EF-39C5-4084-B595-DCA60E703F1F}"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9574EB9-00B8-4A06-9761-DA70331BDFC1}" type="slidenum">
              <a:rPr lang="en-US" smtClean="0"/>
              <a:t>‹#›</a:t>
            </a:fld>
            <a:endParaRPr lang="en-US"/>
          </a:p>
        </p:txBody>
      </p:sp>
    </p:spTree>
    <p:extLst>
      <p:ext uri="{BB962C8B-B14F-4D97-AF65-F5344CB8AC3E}">
        <p14:creationId xmlns:p14="http://schemas.microsoft.com/office/powerpoint/2010/main" val="1069255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B4D2EF-39C5-4084-B595-DCA60E703F1F}" type="datetimeFigureOut">
              <a:rPr lang="en-US" smtClean="0"/>
              <a:t>12/7/2019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9574EB9-00B8-4A06-9761-DA70331BDFC1}" type="slidenum">
              <a:rPr lang="en-US" smtClean="0"/>
              <a:t>‹#›</a:t>
            </a:fld>
            <a:endParaRPr lang="en-US"/>
          </a:p>
        </p:txBody>
      </p:sp>
    </p:spTree>
    <p:extLst>
      <p:ext uri="{BB962C8B-B14F-4D97-AF65-F5344CB8AC3E}">
        <p14:creationId xmlns:p14="http://schemas.microsoft.com/office/powerpoint/2010/main" val="3522463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3B4D2EF-39C5-4084-B595-DCA60E703F1F}" type="datetimeFigureOut">
              <a:rPr lang="en-US" smtClean="0"/>
              <a:t>12/7/2019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9574EB9-00B8-4A06-9761-DA70331BDFC1}" type="slidenum">
              <a:rPr lang="en-US" smtClean="0"/>
              <a:t>‹#›</a:t>
            </a:fld>
            <a:endParaRPr lang="en-US"/>
          </a:p>
        </p:txBody>
      </p:sp>
    </p:spTree>
    <p:extLst>
      <p:ext uri="{BB962C8B-B14F-4D97-AF65-F5344CB8AC3E}">
        <p14:creationId xmlns:p14="http://schemas.microsoft.com/office/powerpoint/2010/main" val="12096558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microsoft.com/office/2007/relationships/hdphoto" Target="../media/hdphoto3.wdp"/><Relationship Id="rId7" Type="http://schemas.openxmlformats.org/officeDocument/2006/relationships/diagramLayout" Target="../diagrams/layout4.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microsoft.com/office/2007/relationships/hdphoto" Target="../media/hdphoto2.wdp"/><Relationship Id="rId10" Type="http://schemas.microsoft.com/office/2007/relationships/diagramDrawing" Target="../diagrams/drawing4.xml"/><Relationship Id="rId4" Type="http://schemas.openxmlformats.org/officeDocument/2006/relationships/image" Target="../media/image4.png"/><Relationship Id="rId9"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4.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2.wdp"/><Relationship Id="rId7" Type="http://schemas.openxmlformats.org/officeDocument/2006/relationships/diagramColors" Target="../diagrams/colors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microsoft.com/office/2007/relationships/hdphoto" Target="../media/hdphoto2.wdp"/><Relationship Id="rId7" Type="http://schemas.openxmlformats.org/officeDocument/2006/relationships/diagramQuickStyle" Target="../diagrams/quickStyle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microsoft.com/office/2007/relationships/hdphoto" Target="../media/hdphoto2.wdp"/><Relationship Id="rId7" Type="http://schemas.openxmlformats.org/officeDocument/2006/relationships/diagramQuickStyle" Target="../diagrams/quickStyle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94AAC53-1706-4225-9BE7-380585C1AA9E}"/>
              </a:ext>
            </a:extLst>
          </p:cNvPr>
          <p:cNvSpPr>
            <a:spLocks noGrp="1"/>
          </p:cNvSpPr>
          <p:nvPr>
            <p:ph type="ctrTitle"/>
          </p:nvPr>
        </p:nvSpPr>
        <p:spPr>
          <a:xfrm>
            <a:off x="1051560" y="1110054"/>
            <a:ext cx="6558608" cy="4580300"/>
          </a:xfrm>
        </p:spPr>
        <p:txBody>
          <a:bodyPr>
            <a:normAutofit/>
          </a:bodyPr>
          <a:lstStyle/>
          <a:p>
            <a:pPr algn="r"/>
            <a:r>
              <a:rPr lang="en-US" sz="4800" b="1">
                <a:effectLst>
                  <a:outerShdw blurRad="38100" dist="38100" dir="2700000" algn="tl">
                    <a:srgbClr val="000000">
                      <a:alpha val="43137"/>
                    </a:srgbClr>
                  </a:outerShdw>
                </a:effectLst>
              </a:rPr>
              <a:t>Peer-graded Assignment: Capstone Project - The Battle of Neighborhoods (Week 2)</a:t>
            </a:r>
            <a:br>
              <a:rPr lang="en-US" sz="4800" b="1">
                <a:effectLst>
                  <a:outerShdw blurRad="38100" dist="38100" dir="2700000" algn="tl">
                    <a:srgbClr val="000000">
                      <a:alpha val="43137"/>
                    </a:srgbClr>
                  </a:outerShdw>
                </a:effectLst>
              </a:rPr>
            </a:br>
            <a:endParaRPr lang="en-US" sz="4800">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536CF0C-AAB5-4588-ACFE-AD067CD94D8D}"/>
              </a:ext>
            </a:extLst>
          </p:cNvPr>
          <p:cNvSpPr>
            <a:spLocks noGrp="1"/>
          </p:cNvSpPr>
          <p:nvPr>
            <p:ph type="subTitle" idx="1"/>
          </p:nvPr>
        </p:nvSpPr>
        <p:spPr>
          <a:xfrm>
            <a:off x="8091947" y="1678210"/>
            <a:ext cx="2989007" cy="3443988"/>
          </a:xfrm>
        </p:spPr>
        <p:txBody>
          <a:bodyPr anchor="ctr">
            <a:normAutofit/>
          </a:bodyPr>
          <a:lstStyle/>
          <a:p>
            <a:r>
              <a:rPr lang="en-IN" sz="2000" b="1">
                <a:solidFill>
                  <a:srgbClr val="000000"/>
                </a:solidFill>
                <a:effectLst>
                  <a:outerShdw blurRad="38100" dist="38100" dir="2700000" algn="tl">
                    <a:srgbClr val="000000">
                      <a:alpha val="43137"/>
                    </a:srgbClr>
                  </a:outerShdw>
                </a:effectLst>
              </a:rPr>
              <a:t>By</a:t>
            </a:r>
          </a:p>
          <a:p>
            <a:r>
              <a:rPr lang="en-IN" sz="2000" b="1">
                <a:solidFill>
                  <a:srgbClr val="000000"/>
                </a:solidFill>
                <a:effectLst>
                  <a:outerShdw blurRad="38100" dist="38100" dir="2700000" algn="tl">
                    <a:srgbClr val="000000">
                      <a:alpha val="43137"/>
                    </a:srgbClr>
                  </a:outerShdw>
                </a:effectLst>
              </a:rPr>
              <a:t>Ritu</a:t>
            </a:r>
            <a:endParaRPr lang="en-US" sz="2000" b="1">
              <a:solidFill>
                <a:srgbClr val="000000"/>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28" name="Oval 27">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013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83">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Oval 85">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4" name="Oval 87">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5F77313-DC26-481E-929F-9777DDBE06B6}"/>
              </a:ext>
            </a:extLst>
          </p:cNvPr>
          <p:cNvSpPr>
            <a:spLocks noGrp="1"/>
          </p:cNvSpPr>
          <p:nvPr>
            <p:ph type="title"/>
          </p:nvPr>
        </p:nvSpPr>
        <p:spPr>
          <a:xfrm>
            <a:off x="1490145" y="2376862"/>
            <a:ext cx="2640646" cy="2104273"/>
          </a:xfrm>
          <a:noFill/>
        </p:spPr>
        <p:txBody>
          <a:bodyPr>
            <a:normAutofit/>
          </a:bodyPr>
          <a:lstStyle/>
          <a:p>
            <a:pPr algn="ctr"/>
            <a:r>
              <a:rPr lang="en-IN" sz="3000">
                <a:solidFill>
                  <a:srgbClr val="FFFFFF"/>
                </a:solidFill>
              </a:rPr>
              <a:t>TOP 10 venues</a:t>
            </a:r>
          </a:p>
        </p:txBody>
      </p:sp>
      <p:sp>
        <p:nvSpPr>
          <p:cNvPr id="95" name="Rectangle 89">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96" name="Content Placeholder 2">
            <a:extLst>
              <a:ext uri="{FF2B5EF4-FFF2-40B4-BE49-F238E27FC236}">
                <a16:creationId xmlns:a16="http://schemas.microsoft.com/office/drawing/2014/main" id="{5E674448-553D-46EB-A2C1-7B66C7C013E9}"/>
              </a:ext>
            </a:extLst>
          </p:cNvPr>
          <p:cNvGraphicFramePr>
            <a:graphicFrameLocks noGrp="1"/>
          </p:cNvGraphicFramePr>
          <p:nvPr>
            <p:ph idx="1"/>
            <p:extLst>
              <p:ext uri="{D42A27DB-BD31-4B8C-83A1-F6EECF244321}">
                <p14:modId xmlns:p14="http://schemas.microsoft.com/office/powerpoint/2010/main" val="1506549134"/>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302153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6146" name="Picture 2" descr="Related image">
            <a:extLst>
              <a:ext uri="{FF2B5EF4-FFF2-40B4-BE49-F238E27FC236}">
                <a16:creationId xmlns:a16="http://schemas.microsoft.com/office/drawing/2014/main" id="{03E30D93-0B89-4D6D-B781-C9AE9EE9F6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10858" y="505224"/>
            <a:ext cx="3242646" cy="306016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CBF3B8-A5AE-4635-96B7-3813DF410515}"/>
              </a:ext>
            </a:extLst>
          </p:cNvPr>
          <p:cNvSpPr>
            <a:spLocks noGrp="1"/>
          </p:cNvSpPr>
          <p:nvPr>
            <p:ph type="title"/>
          </p:nvPr>
        </p:nvSpPr>
        <p:spPr>
          <a:xfrm>
            <a:off x="1285456" y="4162031"/>
            <a:ext cx="4543683" cy="1767141"/>
          </a:xfrm>
        </p:spPr>
        <p:txBody>
          <a:bodyPr>
            <a:normAutofit/>
          </a:bodyPr>
          <a:lstStyle/>
          <a:p>
            <a:pPr algn="r"/>
            <a:r>
              <a:rPr lang="en-IN"/>
              <a:t>Best scored neighborhood</a:t>
            </a:r>
          </a:p>
        </p:txBody>
      </p:sp>
      <p:pic>
        <p:nvPicPr>
          <p:cNvPr id="4" name="Content Placeholder 3">
            <a:extLst>
              <a:ext uri="{FF2B5EF4-FFF2-40B4-BE49-F238E27FC236}">
                <a16:creationId xmlns:a16="http://schemas.microsoft.com/office/drawing/2014/main" id="{817B4187-4B24-49E5-8D6F-9C580AB75F59}"/>
              </a:ext>
            </a:extLst>
          </p:cNvPr>
          <p:cNvPicPr>
            <a:picLocks noChangeAspect="1"/>
          </p:cNvPicPr>
          <p:nvPr/>
        </p:nvPicPr>
        <p:blipFill rotWithShape="1">
          <a:blip r:embed="rId5"/>
          <a:srcRect l="16785" t="28427" r="56277" b="55338"/>
          <a:stretch/>
        </p:blipFill>
        <p:spPr>
          <a:xfrm>
            <a:off x="984502" y="1196152"/>
            <a:ext cx="4950632" cy="1678302"/>
          </a:xfrm>
          <a:prstGeom prst="rect">
            <a:avLst/>
          </a:prstGeom>
        </p:spPr>
      </p:pic>
      <p:sp>
        <p:nvSpPr>
          <p:cNvPr id="3" name="Content Placeholder 2">
            <a:extLst>
              <a:ext uri="{FF2B5EF4-FFF2-40B4-BE49-F238E27FC236}">
                <a16:creationId xmlns:a16="http://schemas.microsoft.com/office/drawing/2014/main" id="{CA4E0666-F9CB-4B5A-8B04-E7A722A0CF91}"/>
              </a:ext>
            </a:extLst>
          </p:cNvPr>
          <p:cNvSpPr>
            <a:spLocks noGrp="1"/>
          </p:cNvSpPr>
          <p:nvPr>
            <p:ph idx="1"/>
          </p:nvPr>
        </p:nvSpPr>
        <p:spPr>
          <a:xfrm>
            <a:off x="6217920" y="4170410"/>
            <a:ext cx="4699221" cy="1767141"/>
          </a:xfrm>
        </p:spPr>
        <p:txBody>
          <a:bodyPr anchor="ctr">
            <a:normAutofit/>
          </a:bodyPr>
          <a:lstStyle/>
          <a:p>
            <a:r>
              <a:rPr lang="en-US" sz="1800"/>
              <a:t>Weights were assigned to some of the categories which are linked to the Gym. </a:t>
            </a:r>
          </a:p>
          <a:p>
            <a:r>
              <a:rPr lang="en-US" sz="1800"/>
              <a:t>Based on the weightage, the Best scored Neighborhoods were selected: </a:t>
            </a:r>
            <a:endParaRPr lang="en-IN" sz="1800"/>
          </a:p>
        </p:txBody>
      </p:sp>
      <p:sp>
        <p:nvSpPr>
          <p:cNvPr id="77" name="Rectangle 7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Oval 7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1" name="Oval 8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7359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976E2-37E0-4E4F-8DBB-A294AE50A4E6}"/>
              </a:ext>
            </a:extLst>
          </p:cNvPr>
          <p:cNvSpPr>
            <a:spLocks noGrp="1"/>
          </p:cNvSpPr>
          <p:nvPr>
            <p:ph type="title"/>
          </p:nvPr>
        </p:nvSpPr>
        <p:spPr>
          <a:xfrm>
            <a:off x="8156350" y="484632"/>
            <a:ext cx="3544035" cy="1609344"/>
          </a:xfrm>
          <a:ln>
            <a:noFill/>
          </a:ln>
        </p:spPr>
        <p:txBody>
          <a:bodyPr>
            <a:normAutofit/>
          </a:bodyPr>
          <a:lstStyle/>
          <a:p>
            <a:r>
              <a:rPr lang="en-IN" sz="3200"/>
              <a:t>Results</a:t>
            </a:r>
          </a:p>
        </p:txBody>
      </p:sp>
      <p:pic>
        <p:nvPicPr>
          <p:cNvPr id="7" name="Picture 6">
            <a:extLst>
              <a:ext uri="{FF2B5EF4-FFF2-40B4-BE49-F238E27FC236}">
                <a16:creationId xmlns:a16="http://schemas.microsoft.com/office/drawing/2014/main" id="{EC41A06B-3C9D-41F8-910E-683B1D87021F}"/>
              </a:ext>
            </a:extLst>
          </p:cNvPr>
          <p:cNvPicPr>
            <a:picLocks noChangeAspect="1"/>
          </p:cNvPicPr>
          <p:nvPr/>
        </p:nvPicPr>
        <p:blipFill rotWithShape="1">
          <a:blip r:embed="rId4"/>
          <a:srcRect l="16447" t="23378" r="16579" b="5241"/>
          <a:stretch/>
        </p:blipFill>
        <p:spPr>
          <a:xfrm>
            <a:off x="633999" y="1371123"/>
            <a:ext cx="6882269" cy="4126014"/>
          </a:xfrm>
          <a:prstGeom prst="rect">
            <a:avLst/>
          </a:prstGeom>
        </p:spPr>
      </p:pic>
      <p:sp>
        <p:nvSpPr>
          <p:cNvPr id="6" name="Content Placeholder 5">
            <a:extLst>
              <a:ext uri="{FF2B5EF4-FFF2-40B4-BE49-F238E27FC236}">
                <a16:creationId xmlns:a16="http://schemas.microsoft.com/office/drawing/2014/main" id="{DF28C223-F13B-485D-B436-DABDFD8AF3C7}"/>
              </a:ext>
            </a:extLst>
          </p:cNvPr>
          <p:cNvSpPr>
            <a:spLocks noGrp="1"/>
          </p:cNvSpPr>
          <p:nvPr>
            <p:ph idx="1"/>
          </p:nvPr>
        </p:nvSpPr>
        <p:spPr>
          <a:xfrm>
            <a:off x="8156351" y="2121408"/>
            <a:ext cx="3544034" cy="4050792"/>
          </a:xfrm>
        </p:spPr>
        <p:txBody>
          <a:bodyPr>
            <a:normAutofit/>
          </a:bodyPr>
          <a:lstStyle/>
          <a:p>
            <a:r>
              <a:rPr lang="en-US" sz="1600" dirty="0"/>
              <a:t>The top score is 4 for the coordinates, latitude = 12.965177; longitude = 77.643796. </a:t>
            </a:r>
          </a:p>
          <a:p>
            <a:r>
              <a:rPr lang="en-US" sz="1600" dirty="0"/>
              <a:t>The coordinates were plotted on the Bangalore map to show that the Gym can be opened within the circle in green color . </a:t>
            </a:r>
            <a:endParaRPr lang="en-IN" sz="1600" dirty="0"/>
          </a:p>
        </p:txBody>
      </p:sp>
      <p:grpSp>
        <p:nvGrpSpPr>
          <p:cNvPr id="14" name="Group 1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268024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ED31-9731-4D4B-BF62-B9E222642B2D}"/>
              </a:ext>
            </a:extLst>
          </p:cNvPr>
          <p:cNvSpPr>
            <a:spLocks noGrp="1"/>
          </p:cNvSpPr>
          <p:nvPr>
            <p:ph type="title"/>
          </p:nvPr>
        </p:nvSpPr>
        <p:spPr>
          <a:xfrm>
            <a:off x="1069848" y="484632"/>
            <a:ext cx="10058400" cy="1609344"/>
          </a:xfrm>
        </p:spPr>
        <p:txBody>
          <a:bodyPr>
            <a:normAutofit/>
          </a:bodyPr>
          <a:lstStyle/>
          <a:p>
            <a:r>
              <a:rPr lang="en-IN"/>
              <a:t>Conclusion</a:t>
            </a:r>
            <a:endParaRPr lang="en-IN" dirty="0"/>
          </a:p>
        </p:txBody>
      </p:sp>
      <p:sp>
        <p:nvSpPr>
          <p:cNvPr id="2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1784537-5A7E-4F4A-977E-DADEF15DCC62}"/>
              </a:ext>
            </a:extLst>
          </p:cNvPr>
          <p:cNvGraphicFramePr>
            <a:graphicFrameLocks noGrp="1"/>
          </p:cNvGraphicFramePr>
          <p:nvPr>
            <p:ph idx="1"/>
            <p:extLst>
              <p:ext uri="{D42A27DB-BD31-4B8C-83A1-F6EECF244321}">
                <p14:modId xmlns:p14="http://schemas.microsoft.com/office/powerpoint/2010/main" val="2300076049"/>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4343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7" name="Rectangle 16">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38B0C-F1D5-47FA-AD07-606F44C94DE0}"/>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a:solidFill>
                  <a:srgbClr val="FFFFFF"/>
                </a:solidFill>
              </a:rPr>
              <a:t>Thank you</a:t>
            </a:r>
          </a:p>
        </p:txBody>
      </p:sp>
      <p:cxnSp>
        <p:nvCxnSpPr>
          <p:cNvPr id="19" name="Straight Connector 18">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50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29" name="Rectangle 72">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30" name="Rectangle 74">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31" name="Group 76">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78" name="Oval 77">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79" name="Oval 78">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pic>
        <p:nvPicPr>
          <p:cNvPr id="1026" name="Picture 2" descr="Image result for gym">
            <a:extLst>
              <a:ext uri="{FF2B5EF4-FFF2-40B4-BE49-F238E27FC236}">
                <a16:creationId xmlns:a16="http://schemas.microsoft.com/office/drawing/2014/main" id="{EAC64134-47EE-4752-ACE2-F330590F7F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113" b="5652"/>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80">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Rectangle 82">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22DE34-B544-40C7-B407-E43D7F0B7689}"/>
              </a:ext>
            </a:extLst>
          </p:cNvPr>
          <p:cNvSpPr>
            <a:spLocks noGrp="1"/>
          </p:cNvSpPr>
          <p:nvPr>
            <p:ph type="title"/>
          </p:nvPr>
        </p:nvSpPr>
        <p:spPr>
          <a:xfrm>
            <a:off x="1173480" y="4277802"/>
            <a:ext cx="6022449" cy="1622451"/>
          </a:xfrm>
        </p:spPr>
        <p:txBody>
          <a:bodyPr vert="horz" lIns="91440" tIns="45720" rIns="91440" bIns="45720" rtlCol="0" anchor="ctr">
            <a:normAutofit/>
          </a:bodyPr>
          <a:lstStyle/>
          <a:p>
            <a:pPr algn="r">
              <a:lnSpc>
                <a:spcPct val="80000"/>
              </a:lnSpc>
            </a:pPr>
            <a:r>
              <a:rPr lang="en-US" sz="6000" b="1">
                <a:blipFill dpi="0" rotWithShape="1">
                  <a:blip r:embed="rId4">
                    <a:extLst/>
                  </a:blip>
                  <a:srcRect/>
                  <a:tile tx="6350" ty="-127000" sx="65000" sy="64000" flip="none" algn="tl"/>
                </a:blipFill>
                <a:effectLst>
                  <a:outerShdw blurRad="38100" dist="38100" dir="2700000" algn="tl">
                    <a:srgbClr val="000000">
                      <a:alpha val="43137"/>
                    </a:srgbClr>
                  </a:outerShdw>
                </a:effectLst>
              </a:rPr>
              <a:t>Objective</a:t>
            </a:r>
            <a:r>
              <a:rPr lang="en-US" sz="6000" b="1">
                <a:blipFill dpi="0" rotWithShape="1">
                  <a:blip r:embed="rId4">
                    <a:extLst/>
                  </a:blip>
                  <a:srcRect/>
                  <a:tile tx="6350" ty="-127000" sx="65000" sy="64000" flip="none" algn="tl"/>
                </a:blipFill>
              </a:rPr>
              <a:t>:</a:t>
            </a:r>
          </a:p>
        </p:txBody>
      </p:sp>
      <p:sp>
        <p:nvSpPr>
          <p:cNvPr id="3" name="Content Placeholder 2">
            <a:extLst>
              <a:ext uri="{FF2B5EF4-FFF2-40B4-BE49-F238E27FC236}">
                <a16:creationId xmlns:a16="http://schemas.microsoft.com/office/drawing/2014/main" id="{11A65494-DA8B-497F-8E30-99D959420736}"/>
              </a:ext>
            </a:extLst>
          </p:cNvPr>
          <p:cNvSpPr>
            <a:spLocks noGrp="1"/>
          </p:cNvSpPr>
          <p:nvPr>
            <p:ph idx="1"/>
          </p:nvPr>
        </p:nvSpPr>
        <p:spPr>
          <a:xfrm>
            <a:off x="7534654" y="4190337"/>
            <a:ext cx="3483865" cy="1709917"/>
          </a:xfrm>
        </p:spPr>
        <p:txBody>
          <a:bodyPr vert="horz" lIns="91440" tIns="45720" rIns="91440" bIns="45720" rtlCol="0" anchor="ctr">
            <a:normAutofit/>
          </a:bodyPr>
          <a:lstStyle/>
          <a:p>
            <a:pPr marL="0" indent="0">
              <a:buNone/>
            </a:pPr>
            <a:r>
              <a:rPr lang="en-US" sz="2200"/>
              <a:t>To Predict Best Location to Open a Gym in Bangalore by ABC Gym</a:t>
            </a:r>
          </a:p>
        </p:txBody>
      </p:sp>
      <p:sp>
        <p:nvSpPr>
          <p:cNvPr id="1034" name="Rectangle 84">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2248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DE34-B544-40C7-B407-E43D7F0B7689}"/>
              </a:ext>
            </a:extLst>
          </p:cNvPr>
          <p:cNvSpPr>
            <a:spLocks noGrp="1"/>
          </p:cNvSpPr>
          <p:nvPr>
            <p:ph type="title"/>
          </p:nvPr>
        </p:nvSpPr>
        <p:spPr>
          <a:xfrm>
            <a:off x="1069848" y="484632"/>
            <a:ext cx="10058400" cy="1609344"/>
          </a:xfrm>
        </p:spPr>
        <p:txBody>
          <a:bodyPr>
            <a:normAutofit/>
          </a:bodyPr>
          <a:lstStyle/>
          <a:p>
            <a:r>
              <a:rPr lang="en-IN" b="1">
                <a:effectLst>
                  <a:outerShdw blurRad="38100" dist="38100" dir="2700000" algn="tl">
                    <a:srgbClr val="000000">
                      <a:alpha val="43137"/>
                    </a:srgbClr>
                  </a:outerShdw>
                </a:effectLst>
              </a:rPr>
              <a:t>Background</a:t>
            </a:r>
            <a:r>
              <a:rPr lang="en-IN" b="1"/>
              <a:t>:</a:t>
            </a:r>
            <a:endParaRPr lang="en-US" b="1"/>
          </a:p>
        </p:txBody>
      </p:sp>
      <p:pic>
        <p:nvPicPr>
          <p:cNvPr id="2050" name="Picture 2" descr="Image result for gym">
            <a:extLst>
              <a:ext uri="{FF2B5EF4-FFF2-40B4-BE49-F238E27FC236}">
                <a16:creationId xmlns:a16="http://schemas.microsoft.com/office/drawing/2014/main" id="{E3130AB6-4D33-4320-BF16-BC7D22D7AF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18" r="3588" b="-2"/>
          <a:stretch/>
        </p:blipFill>
        <p:spPr bwMode="auto">
          <a:xfrm>
            <a:off x="1063942" y="2193036"/>
            <a:ext cx="4773168" cy="39806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786298CB-A8F2-47EA-9603-BFFCDA9A6049}"/>
              </a:ext>
            </a:extLst>
          </p:cNvPr>
          <p:cNvGraphicFramePr>
            <a:graphicFrameLocks noGrp="1"/>
          </p:cNvGraphicFramePr>
          <p:nvPr>
            <p:ph idx="1"/>
            <p:extLst>
              <p:ext uri="{D42A27DB-BD31-4B8C-83A1-F6EECF244321}">
                <p14:modId xmlns:p14="http://schemas.microsoft.com/office/powerpoint/2010/main" val="4193064406"/>
              </p:ext>
            </p:extLst>
          </p:nvPr>
        </p:nvGraphicFramePr>
        <p:xfrm>
          <a:off x="6355080" y="2121408"/>
          <a:ext cx="4773168" cy="4050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4786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extLst/>
          </a:blip>
          <a:tile tx="0" ty="0" sx="100000" sy="100000" flip="none" algn="tl"/>
        </a:blip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39" name="Rectangle 138">
            <a:extLst>
              <a:ext uri="{FF2B5EF4-FFF2-40B4-BE49-F238E27FC236}">
                <a16:creationId xmlns:a16="http://schemas.microsoft.com/office/drawing/2014/main" id="{E7320EF0-BBCF-4227-8108-92736B729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7997"/>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2DE34-B544-40C7-B407-E43D7F0B7689}"/>
              </a:ext>
            </a:extLst>
          </p:cNvPr>
          <p:cNvSpPr>
            <a:spLocks noGrp="1"/>
          </p:cNvSpPr>
          <p:nvPr>
            <p:ph type="title"/>
          </p:nvPr>
        </p:nvSpPr>
        <p:spPr>
          <a:xfrm>
            <a:off x="6386284" y="484632"/>
            <a:ext cx="4741963" cy="1971964"/>
          </a:xfrm>
        </p:spPr>
        <p:txBody>
          <a:bodyPr>
            <a:normAutofit/>
          </a:bodyPr>
          <a:lstStyle/>
          <a:p>
            <a:r>
              <a:rPr lang="en-IN" sz="4800" b="1">
                <a:solidFill>
                  <a:schemeClr val="tx1"/>
                </a:solidFill>
                <a:effectLst>
                  <a:outerShdw blurRad="38100" dist="38100" dir="2700000" algn="tl">
                    <a:srgbClr val="000000">
                      <a:alpha val="43137"/>
                    </a:srgbClr>
                  </a:outerShdw>
                </a:effectLst>
              </a:rPr>
              <a:t>Business Problem:</a:t>
            </a:r>
            <a:endParaRPr lang="en-US" sz="4800" b="1">
              <a:solidFill>
                <a:schemeClr val="tx1"/>
              </a:solidFill>
            </a:endParaRPr>
          </a:p>
        </p:txBody>
      </p:sp>
      <p:sp>
        <p:nvSpPr>
          <p:cNvPr id="141" name="Freeform: Shape 140">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074" name="Picture 2" descr="Image result for business problem">
            <a:extLst>
              <a:ext uri="{FF2B5EF4-FFF2-40B4-BE49-F238E27FC236}">
                <a16:creationId xmlns:a16="http://schemas.microsoft.com/office/drawing/2014/main" id="{EF536991-B00A-476D-A05E-9289B2D169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922" y="1245207"/>
            <a:ext cx="3376350" cy="1637529"/>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Ruble">
            <a:extLst>
              <a:ext uri="{FF2B5EF4-FFF2-40B4-BE49-F238E27FC236}">
                <a16:creationId xmlns:a16="http://schemas.microsoft.com/office/drawing/2014/main" id="{E9DAEE73-3E35-421A-9710-C4D1569032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3685" y="3589868"/>
            <a:ext cx="2682914" cy="2682914"/>
          </a:xfrm>
          <a:prstGeom prst="rect">
            <a:avLst/>
          </a:prstGeom>
        </p:spPr>
      </p:pic>
      <p:sp>
        <p:nvSpPr>
          <p:cNvPr id="3" name="Content Placeholder 2">
            <a:extLst>
              <a:ext uri="{FF2B5EF4-FFF2-40B4-BE49-F238E27FC236}">
                <a16:creationId xmlns:a16="http://schemas.microsoft.com/office/drawing/2014/main" id="{11A65494-DA8B-497F-8E30-99D959420736}"/>
              </a:ext>
            </a:extLst>
          </p:cNvPr>
          <p:cNvSpPr>
            <a:spLocks noGrp="1"/>
          </p:cNvSpPr>
          <p:nvPr>
            <p:ph idx="1"/>
          </p:nvPr>
        </p:nvSpPr>
        <p:spPr>
          <a:xfrm>
            <a:off x="6386286" y="2456596"/>
            <a:ext cx="4741962" cy="3715603"/>
          </a:xfrm>
        </p:spPr>
        <p:txBody>
          <a:bodyPr>
            <a:normAutofit/>
          </a:bodyPr>
          <a:lstStyle/>
          <a:p>
            <a:pPr marL="0" indent="0">
              <a:buNone/>
            </a:pPr>
            <a:r>
              <a:rPr lang="en-US" b="1"/>
              <a:t>The client needs the help of analyzing the prospect of finding the right location to start the business which will ensure that the business can deliver good amount of profit on a long run.</a:t>
            </a:r>
            <a:endParaRPr lang="en-US"/>
          </a:p>
        </p:txBody>
      </p:sp>
      <p:grpSp>
        <p:nvGrpSpPr>
          <p:cNvPr id="143" name="Group 142">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4" name="Oval 143">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5" name="Oval 144">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348006343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2DE34-B544-40C7-B407-E43D7F0B7689}"/>
              </a:ext>
            </a:extLst>
          </p:cNvPr>
          <p:cNvSpPr>
            <a:spLocks noGrp="1"/>
          </p:cNvSpPr>
          <p:nvPr>
            <p:ph type="title"/>
          </p:nvPr>
        </p:nvSpPr>
        <p:spPr>
          <a:xfrm>
            <a:off x="8479777" y="639763"/>
            <a:ext cx="3046073" cy="5177377"/>
          </a:xfrm>
          <a:ln>
            <a:noFill/>
          </a:ln>
        </p:spPr>
        <p:txBody>
          <a:bodyPr>
            <a:normAutofit/>
          </a:bodyPr>
          <a:lstStyle/>
          <a:p>
            <a:r>
              <a:rPr lang="en-IN" sz="4000" b="1">
                <a:effectLst>
                  <a:outerShdw blurRad="38100" dist="38100" dir="2700000" algn="tl">
                    <a:srgbClr val="000000">
                      <a:alpha val="43137"/>
                    </a:srgbClr>
                  </a:outerShdw>
                </a:effectLst>
              </a:rPr>
              <a:t>Factors to Study:</a:t>
            </a:r>
            <a:endParaRPr lang="en-US" sz="4000" b="1"/>
          </a:p>
        </p:txBody>
      </p:sp>
      <p:grpSp>
        <p:nvGrpSpPr>
          <p:cNvPr id="17" name="Group 16">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5" name="Content Placeholder 2">
            <a:extLst>
              <a:ext uri="{FF2B5EF4-FFF2-40B4-BE49-F238E27FC236}">
                <a16:creationId xmlns:a16="http://schemas.microsoft.com/office/drawing/2014/main" id="{276868B3-9D5A-4379-B611-E46F48827EFF}"/>
              </a:ext>
            </a:extLst>
          </p:cNvPr>
          <p:cNvGraphicFramePr>
            <a:graphicFrameLocks noGrp="1"/>
          </p:cNvGraphicFramePr>
          <p:nvPr>
            <p:ph idx="1"/>
            <p:extLst>
              <p:ext uri="{D42A27DB-BD31-4B8C-83A1-F6EECF244321}">
                <p14:modId xmlns:p14="http://schemas.microsoft.com/office/powerpoint/2010/main" val="4090918219"/>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77492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DE34-B544-40C7-B407-E43D7F0B7689}"/>
              </a:ext>
            </a:extLst>
          </p:cNvPr>
          <p:cNvSpPr>
            <a:spLocks noGrp="1"/>
          </p:cNvSpPr>
          <p:nvPr>
            <p:ph type="title"/>
          </p:nvPr>
        </p:nvSpPr>
        <p:spPr>
          <a:xfrm>
            <a:off x="1069848" y="484632"/>
            <a:ext cx="10058400" cy="1609344"/>
          </a:xfrm>
        </p:spPr>
        <p:txBody>
          <a:bodyPr>
            <a:normAutofit/>
          </a:bodyPr>
          <a:lstStyle/>
          <a:p>
            <a:r>
              <a:rPr lang="en-IN" b="1" dirty="0">
                <a:effectLst>
                  <a:outerShdw blurRad="38100" dist="38100" dir="2700000" algn="tl">
                    <a:srgbClr val="000000">
                      <a:alpha val="43137"/>
                    </a:srgbClr>
                  </a:outerShdw>
                </a:effectLst>
              </a:rPr>
              <a:t>Data acquisition and cleaning:</a:t>
            </a:r>
            <a:endParaRPr lang="en-US" b="1" dirty="0"/>
          </a:p>
        </p:txBody>
      </p:sp>
      <p:sp>
        <p:nvSpPr>
          <p:cNvPr id="3" name="Content Placeholder 2">
            <a:extLst>
              <a:ext uri="{FF2B5EF4-FFF2-40B4-BE49-F238E27FC236}">
                <a16:creationId xmlns:a16="http://schemas.microsoft.com/office/drawing/2014/main" id="{11A65494-DA8B-497F-8E30-99D959420736}"/>
              </a:ext>
            </a:extLst>
          </p:cNvPr>
          <p:cNvSpPr>
            <a:spLocks noGrp="1"/>
          </p:cNvSpPr>
          <p:nvPr>
            <p:ph idx="1"/>
          </p:nvPr>
        </p:nvSpPr>
        <p:spPr>
          <a:xfrm>
            <a:off x="1069848" y="2121408"/>
            <a:ext cx="4773168" cy="4050792"/>
          </a:xfrm>
        </p:spPr>
        <p:txBody>
          <a:bodyPr>
            <a:normAutofit/>
          </a:bodyPr>
          <a:lstStyle/>
          <a:p>
            <a:pPr marL="0" indent="0">
              <a:buNone/>
            </a:pPr>
            <a:r>
              <a:rPr lang="en-US" sz="1600" b="1" dirty="0"/>
              <a:t>• Data sources</a:t>
            </a:r>
          </a:p>
          <a:p>
            <a:r>
              <a:rPr lang="en-US" sz="1600" dirty="0"/>
              <a:t>Postal codes of Bangalore:</a:t>
            </a:r>
          </a:p>
          <a:p>
            <a:pPr marL="457200" indent="-457200">
              <a:buFont typeface="+mj-lt"/>
              <a:buAutoNum type="arabicPeriod"/>
            </a:pPr>
            <a:endParaRPr lang="en-US" sz="1600" dirty="0"/>
          </a:p>
          <a:p>
            <a:pPr marL="0" indent="0">
              <a:buNone/>
            </a:pPr>
            <a:r>
              <a:rPr lang="en-IN" sz="1600" dirty="0"/>
              <a:t>https://www.mapsofindia.com/pincode/india/karnataka/bangalore/ </a:t>
            </a:r>
          </a:p>
          <a:p>
            <a:pPr marL="457200" indent="-457200">
              <a:buFont typeface="+mj-lt"/>
              <a:buAutoNum type="arabicPeriod"/>
            </a:pPr>
            <a:endParaRPr lang="en-US" sz="1600" dirty="0"/>
          </a:p>
          <a:p>
            <a:r>
              <a:rPr lang="en-US" sz="1600" dirty="0"/>
              <a:t>Geospatial Data of India:</a:t>
            </a:r>
          </a:p>
          <a:p>
            <a:pPr marL="0" indent="0">
              <a:buNone/>
            </a:pPr>
            <a:r>
              <a:rPr lang="en-US" sz="1600" dirty="0"/>
              <a:t>	</a:t>
            </a:r>
          </a:p>
          <a:p>
            <a:pPr marL="0" indent="0">
              <a:buNone/>
            </a:pPr>
            <a:r>
              <a:rPr lang="en-IN" sz="1600" dirty="0"/>
              <a:t>https://data.gov.in/sites/default/files/all_india_PO_list_without_APS_offices_ver2_lat_long.csv. </a:t>
            </a:r>
            <a:endParaRPr lang="en-US" sz="1600" dirty="0"/>
          </a:p>
          <a:p>
            <a:pPr marL="0" indent="0">
              <a:buNone/>
            </a:pPr>
            <a:r>
              <a:rPr lang="en-US" sz="1600" dirty="0"/>
              <a:t>	</a:t>
            </a:r>
          </a:p>
        </p:txBody>
      </p:sp>
      <p:pic>
        <p:nvPicPr>
          <p:cNvPr id="22" name="Graphic 21" descr="Marker">
            <a:extLst>
              <a:ext uri="{FF2B5EF4-FFF2-40B4-BE49-F238E27FC236}">
                <a16:creationId xmlns:a16="http://schemas.microsoft.com/office/drawing/2014/main" id="{F2E23753-DB9D-4361-9873-49142B69B0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1320" y="2193036"/>
            <a:ext cx="3980688" cy="3980688"/>
          </a:xfrm>
          <a:prstGeom prst="rect">
            <a:avLst/>
          </a:prstGeom>
        </p:spPr>
      </p:pic>
    </p:spTree>
    <p:extLst>
      <p:ext uri="{BB962C8B-B14F-4D97-AF65-F5344CB8AC3E}">
        <p14:creationId xmlns:p14="http://schemas.microsoft.com/office/powerpoint/2010/main" val="3568090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DA7994-7876-4115-88D6-A3B26BB155E4}"/>
              </a:ext>
            </a:extLst>
          </p:cNvPr>
          <p:cNvSpPr>
            <a:spLocks noGrp="1"/>
          </p:cNvSpPr>
          <p:nvPr>
            <p:ph type="title"/>
          </p:nvPr>
        </p:nvSpPr>
        <p:spPr>
          <a:xfrm>
            <a:off x="8479777" y="639763"/>
            <a:ext cx="3046073" cy="5177377"/>
          </a:xfrm>
          <a:ln>
            <a:noFill/>
          </a:ln>
        </p:spPr>
        <p:txBody>
          <a:bodyPr>
            <a:normAutofit/>
          </a:bodyPr>
          <a:lstStyle/>
          <a:p>
            <a:r>
              <a:rPr lang="en-IN" sz="4000"/>
              <a:t>Methodology</a:t>
            </a:r>
          </a:p>
        </p:txBody>
      </p:sp>
      <p:grpSp>
        <p:nvGrpSpPr>
          <p:cNvPr id="12" name="Group 11">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13">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5" name="Content Placeholder 2">
            <a:extLst>
              <a:ext uri="{FF2B5EF4-FFF2-40B4-BE49-F238E27FC236}">
                <a16:creationId xmlns:a16="http://schemas.microsoft.com/office/drawing/2014/main" id="{20612494-CC34-4334-AD24-AEE22C157BEE}"/>
              </a:ext>
            </a:extLst>
          </p:cNvPr>
          <p:cNvGraphicFramePr>
            <a:graphicFrameLocks noGrp="1"/>
          </p:cNvGraphicFramePr>
          <p:nvPr>
            <p:ph idx="1"/>
            <p:extLst>
              <p:ext uri="{D42A27DB-BD31-4B8C-83A1-F6EECF244321}">
                <p14:modId xmlns:p14="http://schemas.microsoft.com/office/powerpoint/2010/main" val="2449522702"/>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74322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9E0C2-C8E6-4352-B0F0-86F5B487EC52}"/>
              </a:ext>
            </a:extLst>
          </p:cNvPr>
          <p:cNvSpPr>
            <a:spLocks noGrp="1"/>
          </p:cNvSpPr>
          <p:nvPr>
            <p:ph type="title"/>
          </p:nvPr>
        </p:nvSpPr>
        <p:spPr>
          <a:xfrm>
            <a:off x="8156350" y="484632"/>
            <a:ext cx="3544035" cy="1609344"/>
          </a:xfrm>
          <a:ln>
            <a:noFill/>
          </a:ln>
        </p:spPr>
        <p:txBody>
          <a:bodyPr>
            <a:normAutofit/>
          </a:bodyPr>
          <a:lstStyle/>
          <a:p>
            <a:r>
              <a:rPr lang="en-IN" sz="3200"/>
              <a:t>Map of Bangalore Locations</a:t>
            </a:r>
          </a:p>
        </p:txBody>
      </p:sp>
      <p:pic>
        <p:nvPicPr>
          <p:cNvPr id="5" name="Picture 4">
            <a:extLst>
              <a:ext uri="{FF2B5EF4-FFF2-40B4-BE49-F238E27FC236}">
                <a16:creationId xmlns:a16="http://schemas.microsoft.com/office/drawing/2014/main" id="{2796F400-0066-4A0A-9BB8-85F48E4D887B}"/>
              </a:ext>
            </a:extLst>
          </p:cNvPr>
          <p:cNvPicPr>
            <a:picLocks noChangeAspect="1"/>
          </p:cNvPicPr>
          <p:nvPr/>
        </p:nvPicPr>
        <p:blipFill rotWithShape="1">
          <a:blip r:embed="rId4"/>
          <a:srcRect l="16679" t="18094" r="16492" b="9979"/>
          <a:stretch/>
        </p:blipFill>
        <p:spPr>
          <a:xfrm>
            <a:off x="633999" y="1350835"/>
            <a:ext cx="6882269" cy="4166590"/>
          </a:xfrm>
          <a:prstGeom prst="rect">
            <a:avLst/>
          </a:prstGeom>
        </p:spPr>
      </p:pic>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70133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B0D5DE-8A28-4A74-9FCE-E9FF3D10C36A}"/>
              </a:ext>
            </a:extLst>
          </p:cNvPr>
          <p:cNvSpPr>
            <a:spLocks noGrp="1"/>
          </p:cNvSpPr>
          <p:nvPr>
            <p:ph type="title"/>
          </p:nvPr>
        </p:nvSpPr>
        <p:spPr>
          <a:xfrm>
            <a:off x="8156350" y="484632"/>
            <a:ext cx="3544035" cy="1609344"/>
          </a:xfrm>
          <a:ln>
            <a:noFill/>
          </a:ln>
        </p:spPr>
        <p:txBody>
          <a:bodyPr>
            <a:normAutofit/>
          </a:bodyPr>
          <a:lstStyle/>
          <a:p>
            <a:r>
              <a:rPr lang="en-IN" sz="3200"/>
              <a:t>Top venues</a:t>
            </a:r>
          </a:p>
        </p:txBody>
      </p:sp>
      <p:pic>
        <p:nvPicPr>
          <p:cNvPr id="4" name="Picture 3">
            <a:extLst>
              <a:ext uri="{FF2B5EF4-FFF2-40B4-BE49-F238E27FC236}">
                <a16:creationId xmlns:a16="http://schemas.microsoft.com/office/drawing/2014/main" id="{E089EA54-E1A5-431C-885C-ED5243232833}"/>
              </a:ext>
            </a:extLst>
          </p:cNvPr>
          <p:cNvPicPr>
            <a:picLocks noChangeAspect="1"/>
          </p:cNvPicPr>
          <p:nvPr/>
        </p:nvPicPr>
        <p:blipFill rotWithShape="1">
          <a:blip r:embed="rId4"/>
          <a:srcRect l="17015" t="23669" r="48955" b="57815"/>
          <a:stretch/>
        </p:blipFill>
        <p:spPr>
          <a:xfrm>
            <a:off x="633999" y="2380935"/>
            <a:ext cx="6882269" cy="2106390"/>
          </a:xfrm>
          <a:prstGeom prst="rect">
            <a:avLst/>
          </a:prstGeom>
        </p:spPr>
      </p:pic>
      <p:sp>
        <p:nvSpPr>
          <p:cNvPr id="3" name="Content Placeholder 2">
            <a:extLst>
              <a:ext uri="{FF2B5EF4-FFF2-40B4-BE49-F238E27FC236}">
                <a16:creationId xmlns:a16="http://schemas.microsoft.com/office/drawing/2014/main" id="{95301CF4-C35F-4FDF-8A25-939717A05134}"/>
              </a:ext>
            </a:extLst>
          </p:cNvPr>
          <p:cNvSpPr>
            <a:spLocks noGrp="1"/>
          </p:cNvSpPr>
          <p:nvPr>
            <p:ph idx="1"/>
          </p:nvPr>
        </p:nvSpPr>
        <p:spPr>
          <a:xfrm>
            <a:off x="8156351" y="2121408"/>
            <a:ext cx="3544034" cy="4050792"/>
          </a:xfrm>
        </p:spPr>
        <p:txBody>
          <a:bodyPr>
            <a:normAutofit/>
          </a:bodyPr>
          <a:lstStyle/>
          <a:p>
            <a:r>
              <a:rPr lang="en-US" sz="1600"/>
              <a:t>Foursquare API : to explore and analyze the Neighborhood. </a:t>
            </a:r>
          </a:p>
          <a:p>
            <a:r>
              <a:rPr lang="en-US" sz="1600"/>
              <a:t>Top 4 venues were returned by Foursquare for the area of our interest. </a:t>
            </a:r>
            <a:endParaRPr lang="en-IN" sz="1600"/>
          </a:p>
        </p:txBody>
      </p:sp>
      <p:grpSp>
        <p:nvGrpSpPr>
          <p:cNvPr id="20" name="Group 19">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40294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0</TotalTime>
  <Words>462</Words>
  <Application>Microsoft Office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Rockwell</vt:lpstr>
      <vt:lpstr>Rockwell Condensed</vt:lpstr>
      <vt:lpstr>Rockwell Extra Bold</vt:lpstr>
      <vt:lpstr>Wingdings</vt:lpstr>
      <vt:lpstr>Wood Type</vt:lpstr>
      <vt:lpstr>Peer-graded Assignment: Capstone Project - The Battle of Neighborhoods (Week 2) </vt:lpstr>
      <vt:lpstr>Objective:</vt:lpstr>
      <vt:lpstr>Background:</vt:lpstr>
      <vt:lpstr>Business Problem:</vt:lpstr>
      <vt:lpstr>Factors to Study:</vt:lpstr>
      <vt:lpstr>Data acquisition and cleaning:</vt:lpstr>
      <vt:lpstr>Methodology</vt:lpstr>
      <vt:lpstr>Map of Bangalore Locations</vt:lpstr>
      <vt:lpstr>Top venues</vt:lpstr>
      <vt:lpstr>TOP 10 venues</vt:lpstr>
      <vt:lpstr>Best scored neighborhood</vt:lpstr>
      <vt:lpstr>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Peer-graded Assignment: Capstone Project - The Battle of Neighborhoods (Week 2) </dc:title>
  <dc:creator>Rituparna Dutta</dc:creator>
  <cp:lastModifiedBy>Rituparna Dutta</cp:lastModifiedBy>
  <cp:revision>1</cp:revision>
  <dcterms:created xsi:type="dcterms:W3CDTF">2019-12-08T09:25:18Z</dcterms:created>
  <dcterms:modified xsi:type="dcterms:W3CDTF">2019-12-08T09:25:39Z</dcterms:modified>
</cp:coreProperties>
</file>